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04FB1C-6CD7-17ED-C6B6-2E0E7FEFD929}" v="44" dt="2024-10-02T15:05:57.1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Fusée</a:t>
            </a:r>
            <a:r>
              <a:rPr lang="en-US" dirty="0"/>
              <a:t> de Justin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E84CBE9-1A1B-576B-BF1A-A2F42391FF38}"/>
              </a:ext>
            </a:extLst>
          </p:cNvPr>
          <p:cNvSpPr/>
          <p:nvPr/>
        </p:nvSpPr>
        <p:spPr>
          <a:xfrm>
            <a:off x="4487333" y="1904999"/>
            <a:ext cx="691443" cy="227188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34921802-C25B-F0D2-AD03-B54045A1BDD9}"/>
              </a:ext>
            </a:extLst>
          </p:cNvPr>
          <p:cNvSpPr/>
          <p:nvPr/>
        </p:nvSpPr>
        <p:spPr>
          <a:xfrm>
            <a:off x="4303889" y="1100666"/>
            <a:ext cx="1060703" cy="914400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5DBEE6FA-961A-8086-E1A8-48FA87010BA5}"/>
              </a:ext>
            </a:extLst>
          </p:cNvPr>
          <p:cNvSpPr/>
          <p:nvPr/>
        </p:nvSpPr>
        <p:spPr>
          <a:xfrm>
            <a:off x="5178777" y="4049888"/>
            <a:ext cx="914400" cy="914400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B453CD49-7449-E949-4BE8-FDD83467555F}"/>
              </a:ext>
            </a:extLst>
          </p:cNvPr>
          <p:cNvSpPr/>
          <p:nvPr/>
        </p:nvSpPr>
        <p:spPr>
          <a:xfrm flipH="1">
            <a:off x="3567288" y="4049889"/>
            <a:ext cx="920044" cy="914400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849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Fusée de Justin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30</cp:revision>
  <dcterms:created xsi:type="dcterms:W3CDTF">2024-10-02T14:56:31Z</dcterms:created>
  <dcterms:modified xsi:type="dcterms:W3CDTF">2024-10-02T15:06:10Z</dcterms:modified>
</cp:coreProperties>
</file>