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4386D0-D568-4A39-5974-C4E1F4F0F323}" v="67" dt="2024-10-02T15:05:55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0979-F579-4E9B-A675-1F5ABBFF00DB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48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2160">
          <p15:clr>
            <a:srgbClr val="FBAE40"/>
          </p15:clr>
        </p15:guide>
        <p15:guide id="6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6D0F-5A12-4D0A-80B0-1A6122B61E7B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50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E8C84-89CA-44AB-B0BE-5C91BAF75478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54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156E-175E-4DBA-9D21-B772C320F342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6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95F6E-3D02-4292-95D1-C62B3126321B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B5ACB-D10C-44A8-9570-124370F4CB38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3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84F4-0E7A-4BDE-98C6-AE68FB974645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6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F1D8-9801-4C4B-92F3-66C9A863BD74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2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E8FD-B23E-4E1A-83EF-0847EBEA0105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8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891E-A7C2-465C-AD39-8EDCB0F58E3C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14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F93E5-AFB6-485C-8E3C-32F92A07875F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41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3A332BE1-279E-4118-9FE3-7952B079A510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6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2160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/>
          <a:p>
            <a:r>
              <a:rPr lang="fr-FR"/>
              <a:t>Fusée de Alexie cliche pouliot 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C156A229-D8C9-6A40-451E-66E48B2B4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A2F7DF49-1E3A-6677-AB40-E7165CF133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3494314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BF0727CF-9729-46F5-A3E5-EA6CFE252FF6}" type="datetime1">
              <a:pPr>
                <a:spcAft>
                  <a:spcPts val="600"/>
                </a:spcAft>
              </a:pPr>
              <a:t>02/10/2024</a:t>
            </a:fld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8159F140-641D-6CF0-533D-3204E104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6521" y="6453002"/>
            <a:ext cx="2805405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
              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E95180DC-4708-8855-4C44-9BDB8F85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2162" y="6453002"/>
            <a:ext cx="42920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CC057153-B650-4DEB-B370-79DDCFDCE934}" type="slidenum">
              <a:rPr lang="en-US" dirty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57DA08-2DE4-3A8F-7346-78919B04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2194-E908-4E84-8F89-B8D0509F0EA7}" type="datetime1">
              <a:t>10/2/2024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ADAC34-8F47-64B8-ECA2-A185E332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095B21-C606-7C89-FB2F-21176018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dirty="0"/>
              <a:t>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F5D646-51BA-801E-8936-3E2DBD86F251}"/>
              </a:ext>
            </a:extLst>
          </p:cNvPr>
          <p:cNvSpPr/>
          <p:nvPr/>
        </p:nvSpPr>
        <p:spPr>
          <a:xfrm>
            <a:off x="6070759" y="1719532"/>
            <a:ext cx="1202266" cy="3403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rganigramme : Extraire 7">
            <a:extLst>
              <a:ext uri="{FF2B5EF4-FFF2-40B4-BE49-F238E27FC236}">
                <a16:creationId xmlns:a16="http://schemas.microsoft.com/office/drawing/2014/main" id="{0D310D29-1DE1-8C48-780E-9F9D4B7F462A}"/>
              </a:ext>
            </a:extLst>
          </p:cNvPr>
          <p:cNvSpPr/>
          <p:nvPr/>
        </p:nvSpPr>
        <p:spPr>
          <a:xfrm>
            <a:off x="5454131" y="-2237"/>
            <a:ext cx="2418591" cy="1740300"/>
          </a:xfrm>
          <a:prstGeom prst="flowChartExtra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87642F49-8163-6530-3250-C3D2F8E8DA00}"/>
              </a:ext>
            </a:extLst>
          </p:cNvPr>
          <p:cNvSpPr/>
          <p:nvPr/>
        </p:nvSpPr>
        <p:spPr>
          <a:xfrm>
            <a:off x="7277179" y="4776477"/>
            <a:ext cx="1270000" cy="103293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5D0C8C7C-ED7A-F7DA-0460-7FF3772D20F5}"/>
              </a:ext>
            </a:extLst>
          </p:cNvPr>
          <p:cNvSpPr/>
          <p:nvPr/>
        </p:nvSpPr>
        <p:spPr>
          <a:xfrm rot="-5400000">
            <a:off x="4948048" y="4747723"/>
            <a:ext cx="1126225" cy="1176706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060031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VTI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VanillaVTI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Vanilla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AACC6CF0-9F86-48CC-9C4E-CA578EE0A0A0}" vid="{3BDE51FE-56D6-4100-AFB5-5B4AEDCE2E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VanillaVTI</vt:lpstr>
      <vt:lpstr>Fusée de Alexie cliche pouliot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37</cp:revision>
  <dcterms:created xsi:type="dcterms:W3CDTF">2024-10-02T14:56:40Z</dcterms:created>
  <dcterms:modified xsi:type="dcterms:W3CDTF">2024-10-02T15:06:21Z</dcterms:modified>
</cp:coreProperties>
</file>