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CED853-B14A-1B2F-803B-670353DCFC16}" v="59" dt="2025-01-21T15:22:47.3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21/01/2025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Adaptation fait par Samuel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F0BE70-BEEA-90C3-FA04-1272C7DCB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Quel est le type de patte </a:t>
            </a:r>
          </a:p>
        </p:txBody>
      </p:sp>
      <p:pic>
        <p:nvPicPr>
          <p:cNvPr id="4" name="Espace réservé du contenu 3" descr="Pattes oiseaux">
            <a:extLst>
              <a:ext uri="{FF2B5EF4-FFF2-40B4-BE49-F238E27FC236}">
                <a16:creationId xmlns:a16="http://schemas.microsoft.com/office/drawing/2014/main" id="{5826D44E-C134-75AA-CD03-DB149B9C37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48197" y="1548067"/>
            <a:ext cx="7473530" cy="4662038"/>
          </a:xfrm>
        </p:spPr>
      </p:pic>
    </p:spTree>
    <p:extLst>
      <p:ext uri="{BB962C8B-B14F-4D97-AF65-F5344CB8AC3E}">
        <p14:creationId xmlns:p14="http://schemas.microsoft.com/office/powerpoint/2010/main" val="863403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7DD407-FE68-06D5-F28C-05A205443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9600"/>
              <a:t>Percheur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E4560C-E283-E808-A060-4996992794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711199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Adaptation fait par Samuel</vt:lpstr>
      <vt:lpstr>Quel est le type de patte </vt:lpstr>
      <vt:lpstr>Percheur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20</cp:revision>
  <dcterms:created xsi:type="dcterms:W3CDTF">2025-01-21T15:11:35Z</dcterms:created>
  <dcterms:modified xsi:type="dcterms:W3CDTF">2025-01-21T15:24:42Z</dcterms:modified>
</cp:coreProperties>
</file>