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F423E-AC56-015F-8323-18E405233317}" v="198" dt="2025-03-11T14:46:08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2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0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54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59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9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1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1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4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9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‹N°›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94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89" r:id="rId6"/>
    <p:sldLayoutId id="2147483685" r:id="rId7"/>
    <p:sldLayoutId id="2147483686" r:id="rId8"/>
    <p:sldLayoutId id="2147483687" r:id="rId9"/>
    <p:sldLayoutId id="2147483688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6B9231A-B34B-4A29-A6AC-532E1EE81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71A3FF71-D9E0-060B-6850-C3EF13887BC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r="9085" b="14783"/>
          <a:stretch/>
        </p:blipFill>
        <p:spPr>
          <a:xfrm>
            <a:off x="20" y="152"/>
            <a:ext cx="12191980" cy="68578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0080" y="985233"/>
            <a:ext cx="5758628" cy="3355853"/>
          </a:xfrm>
        </p:spPr>
        <p:txBody>
          <a:bodyPr anchor="t">
            <a:normAutofit/>
          </a:bodyPr>
          <a:lstStyle/>
          <a:p>
            <a:r>
              <a:rPr lang="fr-FR" sz="5600">
                <a:solidFill>
                  <a:srgbClr val="FFFFFF"/>
                </a:solidFill>
              </a:rPr>
              <a:t>Conquête spatiale</a:t>
            </a:r>
            <a:br>
              <a:rPr lang="fr-FR" sz="5600">
                <a:solidFill>
                  <a:srgbClr val="FFFFFF"/>
                </a:solidFill>
              </a:rPr>
            </a:br>
            <a:r>
              <a:rPr lang="fr-FR" sz="5600">
                <a:solidFill>
                  <a:srgbClr val="FFFFFF"/>
                </a:solidFill>
              </a:rPr>
              <a:t>fait par Samuel Carbonneau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0080" y="5251621"/>
            <a:ext cx="4439920" cy="1104721"/>
          </a:xfrm>
        </p:spPr>
        <p:txBody>
          <a:bodyPr anchor="t">
            <a:normAutofit/>
          </a:bodyPr>
          <a:lstStyle/>
          <a:p>
            <a:endParaRPr lang="fr-FR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CE0765-E93C-4D37-9D5F-D464EFB10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95436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089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5ED006-6221-1BAD-20A8-E5E53E61C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          Qui ou quoi </a:t>
            </a:r>
            <a:r>
              <a:rPr lang="fr-FR" dirty="0" err="1"/>
              <a:t>columbia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A193DA-2656-0799-F37F-F5D300E28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photo</a:t>
            </a:r>
          </a:p>
        </p:txBody>
      </p:sp>
      <p:pic>
        <p:nvPicPr>
          <p:cNvPr id="4" name="Image 3" descr="Challenger et Columbia : les deux accidents de la navette spatiale  américaine - Un autre regard sur la Terre">
            <a:extLst>
              <a:ext uri="{FF2B5EF4-FFF2-40B4-BE49-F238E27FC236}">
                <a16:creationId xmlns:a16="http://schemas.microsoft.com/office/drawing/2014/main" id="{29B50D8C-12EC-FB38-F14B-E355E0A26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488" y="2476410"/>
            <a:ext cx="5591893" cy="43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61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E8E8D-02B9-92AC-C059-2B48F669A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           Quand du 12 avril 1981 au 1 février 2003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2C3C0C-5B7A-C54D-D9FA-EFFAA7A26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61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9FC218-C2B6-A0BB-9425-DA3FE7F5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10847494" cy="1171069"/>
          </a:xfrm>
        </p:spPr>
        <p:txBody>
          <a:bodyPr anchor="t">
            <a:normAutofit/>
          </a:bodyPr>
          <a:lstStyle/>
          <a:p>
            <a:r>
              <a:rPr lang="fr-FR" dirty="0"/>
              <a:t>                              nationalité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924FE8-83AC-F571-AFDF-94CC766CD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5150" y="2256287"/>
            <a:ext cx="4563618" cy="37604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drapeau</a:t>
            </a:r>
          </a:p>
        </p:txBody>
      </p:sp>
      <p:pic>
        <p:nvPicPr>
          <p:cNvPr id="5" name="Image 4" descr="United States - Wikipedia">
            <a:extLst>
              <a:ext uri="{FF2B5EF4-FFF2-40B4-BE49-F238E27FC236}">
                <a16:creationId xmlns:a16="http://schemas.microsoft.com/office/drawing/2014/main" id="{D6051DF0-A969-98B5-E4E1-0E35F3903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2" y="3046889"/>
            <a:ext cx="5648193" cy="296985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EA0F4A6-3CC9-C9E2-BA02-58FA29F7D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639550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DashVTI</vt:lpstr>
      <vt:lpstr>Conquête spatiale fait par Samuel Carbonneau</vt:lpstr>
      <vt:lpstr>                    Qui ou quoi columbia</vt:lpstr>
      <vt:lpstr>           Quand du 12 avril 1981 au 1 février 2003</vt:lpstr>
      <vt:lpstr>                              nationalité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50</cp:revision>
  <dcterms:created xsi:type="dcterms:W3CDTF">2025-03-11T14:14:53Z</dcterms:created>
  <dcterms:modified xsi:type="dcterms:W3CDTF">2025-03-11T14:46:20Z</dcterms:modified>
</cp:coreProperties>
</file>