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8F423E-AC56-015F-8323-18E405233317}" v="198" dt="2025-03-11T14:46:08.1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1371599"/>
            <a:ext cx="6675120" cy="2951825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584879"/>
            <a:ext cx="667512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479B-705B-4489-957E-7E8A228BDFA0}" type="datetime1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21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66AD-7C08-490A-ADA4-B47E10FB2407}" type="datetime1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00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1CB3635-47E1-90D8-B693-DA85A66B383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09219" y="640079"/>
            <a:ext cx="1811773" cy="55368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40080" y="640080"/>
            <a:ext cx="8412422" cy="55368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5027-4255-49E7-9841-CD21BCC99996}" type="datetime1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30604F-219C-2DEE-830E-27274CC2F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5400000">
            <a:off x="10872154" y="1192438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54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F774-3FA6-43B8-9241-99959C8FD463}" type="datetime1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1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1BB59B6-79B9-97F5-AC3B-DF65899D39D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91366"/>
            <a:ext cx="9214884" cy="315997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4452-5DCC-4FE2-A5C9-8A5EF6714D65}" type="datetime1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F05EAE5-4812-F718-6D75-962788418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6281" y="4715234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59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80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8928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ABC2-0180-4F3A-A895-A85BC724D472}" type="datetime1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94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599"/>
            <a:ext cx="10890929" cy="9397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79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79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8928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8928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A9BA-4E8F-439E-BEA4-91FBA01E3F5F}" type="datetime1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76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BF18-0007-481C-AA29-413124BC3EE7}" type="datetime1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11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149F9F0F-FB8C-5565-247C-BDCC156B5CA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9870-3748-43AD-B547-02A075CB4A1D}" type="datetime1">
              <a:rPr lang="en-US" smtClean="0"/>
              <a:t>3/11/2025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1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519" y="1031001"/>
            <a:ext cx="6594490" cy="5166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8"/>
            <a:ext cx="3859397" cy="322682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7897-33C5-4F1A-9307-D068E37F3DC7}" type="datetime1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4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37760" y="1033271"/>
            <a:ext cx="6592824" cy="51663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7"/>
            <a:ext cx="3859397" cy="3226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71BA-CC09-47C8-A6DF-F5C5CB59CEEC}" type="datetime1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9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601"/>
            <a:ext cx="10890929" cy="1097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2633472"/>
            <a:ext cx="10890928" cy="3566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0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DA38F49-B3E2-4BF0-BEC7-C30D34ABBB8D}" type="datetime1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12960-6E85-460F-B6E3-5B82CB31AF3D}" type="slidenum">
              <a:rPr lang="en-US" smtClean="0"/>
              <a:t>‹N°›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94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89" r:id="rId6"/>
    <p:sldLayoutId id="2147483685" r:id="rId7"/>
    <p:sldLayoutId id="2147483686" r:id="rId8"/>
    <p:sldLayoutId id="2147483687" r:id="rId9"/>
    <p:sldLayoutId id="2147483688" r:id="rId10"/>
    <p:sldLayoutId id="214748369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6B9231A-B34B-4A29-A6AC-532E1EE81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3">
            <a:extLst>
              <a:ext uri="{FF2B5EF4-FFF2-40B4-BE49-F238E27FC236}">
                <a16:creationId xmlns:a16="http://schemas.microsoft.com/office/drawing/2014/main" id="{71A3FF71-D9E0-060B-6850-C3EF13887BC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r="9085" b="14783"/>
          <a:stretch/>
        </p:blipFill>
        <p:spPr>
          <a:xfrm>
            <a:off x="20" y="152"/>
            <a:ext cx="12191980" cy="685784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0080" y="985233"/>
            <a:ext cx="5758628" cy="3355853"/>
          </a:xfrm>
        </p:spPr>
        <p:txBody>
          <a:bodyPr anchor="t">
            <a:normAutofit/>
          </a:bodyPr>
          <a:lstStyle/>
          <a:p>
            <a:r>
              <a:rPr lang="fr-FR" sz="5600">
                <a:solidFill>
                  <a:srgbClr val="FFFFFF"/>
                </a:solidFill>
              </a:rPr>
              <a:t>Conquête spatiale</a:t>
            </a:r>
            <a:br>
              <a:rPr lang="fr-FR" sz="5600">
                <a:solidFill>
                  <a:srgbClr val="FFFFFF"/>
                </a:solidFill>
              </a:rPr>
            </a:br>
            <a:r>
              <a:rPr lang="fr-FR" sz="5600">
                <a:solidFill>
                  <a:srgbClr val="FFFFFF"/>
                </a:solidFill>
              </a:rPr>
              <a:t>fait par Samuel Carbonneau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40080" y="5251621"/>
            <a:ext cx="4439920" cy="1104721"/>
          </a:xfrm>
        </p:spPr>
        <p:txBody>
          <a:bodyPr anchor="t">
            <a:normAutofit/>
          </a:bodyPr>
          <a:lstStyle/>
          <a:p>
            <a:endParaRPr lang="fr-FR">
              <a:solidFill>
                <a:srgbClr val="FFFFFF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0CE0765-E93C-4D37-9D5F-D464EFB10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4954368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089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5ED006-6221-1BAD-20A8-E5E53E61C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               Qui ou quoi </a:t>
            </a:r>
            <a:r>
              <a:rPr lang="fr-FR" dirty="0" err="1"/>
              <a:t>columbia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A193DA-2656-0799-F37F-F5D300E28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photo</a:t>
            </a:r>
          </a:p>
        </p:txBody>
      </p:sp>
      <p:pic>
        <p:nvPicPr>
          <p:cNvPr id="4" name="Image 3" descr="Challenger et Columbia : les deux accidents de la navette spatiale  américaine - Un autre regard sur la Terre">
            <a:extLst>
              <a:ext uri="{FF2B5EF4-FFF2-40B4-BE49-F238E27FC236}">
                <a16:creationId xmlns:a16="http://schemas.microsoft.com/office/drawing/2014/main" id="{29B50D8C-12EC-FB38-F14B-E355E0A262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7488" y="2476410"/>
            <a:ext cx="5591893" cy="4363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610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3E8E8D-02B9-92AC-C059-2B48F669A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           Quand du 12 avril 1981 au 1 février 2003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2C3C0C-5B7A-C54D-D9FA-EFFAA7A26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0617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BDA151C-5770-45E4-AAFF-59E7F403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C9FC218-C2B6-A0BB-9425-DA3FE7F50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914399"/>
            <a:ext cx="10847494" cy="1171069"/>
          </a:xfrm>
        </p:spPr>
        <p:txBody>
          <a:bodyPr anchor="t">
            <a:normAutofit/>
          </a:bodyPr>
          <a:lstStyle/>
          <a:p>
            <a:r>
              <a:rPr lang="fr-FR" dirty="0"/>
              <a:t>                              nationalité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924FE8-83AC-F571-AFDF-94CC766CD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5150" y="2256287"/>
            <a:ext cx="4563618" cy="376045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drapeau</a:t>
            </a:r>
          </a:p>
        </p:txBody>
      </p:sp>
      <p:pic>
        <p:nvPicPr>
          <p:cNvPr id="5" name="Image 4" descr="United States - Wikipedia">
            <a:extLst>
              <a:ext uri="{FF2B5EF4-FFF2-40B4-BE49-F238E27FC236}">
                <a16:creationId xmlns:a16="http://schemas.microsoft.com/office/drawing/2014/main" id="{D6051DF0-A969-98B5-E4E1-0E35F3903D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32" y="3046889"/>
            <a:ext cx="5648193" cy="2969856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EA0F4A6-3CC9-C9E2-BA02-58FA29F7D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72253" y="6272784"/>
            <a:ext cx="1084749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639550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Custom 6">
      <a:dk1>
        <a:sysClr val="windowText" lastClr="000000"/>
      </a:dk1>
      <a:lt1>
        <a:sysClr val="window" lastClr="FFFFFF"/>
      </a:lt1>
      <a:dk2>
        <a:srgbClr val="0D1C3B"/>
      </a:dk2>
      <a:lt2>
        <a:srgbClr val="F5F2F9"/>
      </a:lt2>
      <a:accent1>
        <a:srgbClr val="1973EB"/>
      </a:accent1>
      <a:accent2>
        <a:srgbClr val="25C8A2"/>
      </a:accent2>
      <a:accent3>
        <a:srgbClr val="BF8ED1"/>
      </a:accent3>
      <a:accent4>
        <a:srgbClr val="FE733C"/>
      </a:accent4>
      <a:accent5>
        <a:srgbClr val="FE5A5A"/>
      </a:accent5>
      <a:accent6>
        <a:srgbClr val="1AC16E"/>
      </a:accent6>
      <a:hlink>
        <a:srgbClr val="1AC16E"/>
      </a:hlink>
      <a:folHlink>
        <a:srgbClr val="00B0F0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DashVTI</vt:lpstr>
      <vt:lpstr>Conquête spatiale fait par Samuel Carbonneau</vt:lpstr>
      <vt:lpstr>                    Qui ou quoi columbia</vt:lpstr>
      <vt:lpstr>           Quand du 12 avril 1981 au 1 février 2003</vt:lpstr>
      <vt:lpstr>                              nationalité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50</cp:revision>
  <dcterms:created xsi:type="dcterms:W3CDTF">2025-03-11T14:14:53Z</dcterms:created>
  <dcterms:modified xsi:type="dcterms:W3CDTF">2025-03-11T14:46:20Z</dcterms:modified>
</cp:coreProperties>
</file>