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CE3B7-FFDA-EC11-BDC4-2B8056F8CA8E}" v="37" dt="2024-10-02T15:05:58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7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6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3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21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3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46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33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37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2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5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64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 descr="Lancement de fusée">
            <a:extLst>
              <a:ext uri="{FF2B5EF4-FFF2-40B4-BE49-F238E27FC236}">
                <a16:creationId xmlns:a16="http://schemas.microsoft.com/office/drawing/2014/main" id="{1533B576-A90E-9D29-0211-4FBBD14E60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605" r="-2" b="-2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5373426-E26E-431D-959C-5DB96C0B6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1238442"/>
            <a:ext cx="3635926" cy="43557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4277" y="1475234"/>
            <a:ext cx="3214307" cy="2901694"/>
          </a:xfrm>
        </p:spPr>
        <p:txBody>
          <a:bodyPr anchor="b">
            <a:normAutofit/>
          </a:bodyPr>
          <a:lstStyle/>
          <a:p>
            <a:r>
              <a:rPr lang="fr-FR" sz="4400">
                <a:solidFill>
                  <a:schemeClr val="tx1"/>
                </a:solidFill>
              </a:rPr>
              <a:t>Fusée de Dylan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8610" y="4608576"/>
            <a:ext cx="3205640" cy="774186"/>
          </a:xfrm>
        </p:spPr>
        <p:txBody>
          <a:bodyPr anchor="t">
            <a:normAutofit/>
          </a:bodyPr>
          <a:lstStyle/>
          <a:p>
            <a:endParaRPr lang="fr-FR" sz="2000"/>
          </a:p>
        </p:txBody>
      </p:sp>
      <p:cxnSp>
        <p:nvCxnSpPr>
          <p:cNvPr id="24" name="!!Straight Connector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6950" y="4508519"/>
            <a:ext cx="3108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E239D8CC-16F4-4B2B-80F0-203C56D0D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528C71-1A1B-C067-CE11-F3B747BA6A2B}"/>
              </a:ext>
            </a:extLst>
          </p:cNvPr>
          <p:cNvSpPr/>
          <p:nvPr/>
        </p:nvSpPr>
        <p:spPr>
          <a:xfrm>
            <a:off x="4190999" y="1919110"/>
            <a:ext cx="705555" cy="314677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isocèle 2">
            <a:extLst>
              <a:ext uri="{FF2B5EF4-FFF2-40B4-BE49-F238E27FC236}">
                <a16:creationId xmlns:a16="http://schemas.microsoft.com/office/drawing/2014/main" id="{A9EB598F-203E-9ED1-171F-429E49832B96}"/>
              </a:ext>
            </a:extLst>
          </p:cNvPr>
          <p:cNvSpPr/>
          <p:nvPr/>
        </p:nvSpPr>
        <p:spPr>
          <a:xfrm>
            <a:off x="4078111" y="974998"/>
            <a:ext cx="945444" cy="945444"/>
          </a:xfrm>
          <a:prstGeom prst="triangl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riangle rectangle 3">
            <a:extLst>
              <a:ext uri="{FF2B5EF4-FFF2-40B4-BE49-F238E27FC236}">
                <a16:creationId xmlns:a16="http://schemas.microsoft.com/office/drawing/2014/main" id="{D90DEA39-98B3-C951-1591-B40F69A1E36A}"/>
              </a:ext>
            </a:extLst>
          </p:cNvPr>
          <p:cNvSpPr/>
          <p:nvPr/>
        </p:nvSpPr>
        <p:spPr>
          <a:xfrm>
            <a:off x="4907738" y="4551499"/>
            <a:ext cx="1184002" cy="15437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A6781197-8271-7B09-3334-4FFE7C8AAB1A}"/>
              </a:ext>
            </a:extLst>
          </p:cNvPr>
          <p:cNvSpPr/>
          <p:nvPr/>
        </p:nvSpPr>
        <p:spPr>
          <a:xfrm flipH="1">
            <a:off x="2751400" y="4548303"/>
            <a:ext cx="1431346" cy="1538111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4896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1A1E2E"/>
      </a:dk2>
      <a:lt2>
        <a:srgbClr val="F0F3F2"/>
      </a:lt2>
      <a:accent1>
        <a:srgbClr val="C34D79"/>
      </a:accent1>
      <a:accent2>
        <a:srgbClr val="B13B99"/>
      </a:accent2>
      <a:accent3>
        <a:srgbClr val="AA4DC3"/>
      </a:accent3>
      <a:accent4>
        <a:srgbClr val="673BB1"/>
      </a:accent4>
      <a:accent5>
        <a:srgbClr val="4D52C3"/>
      </a:accent5>
      <a:accent6>
        <a:srgbClr val="3B71B1"/>
      </a:accent6>
      <a:hlink>
        <a:srgbClr val="685BC8"/>
      </a:hlink>
      <a:folHlink>
        <a:srgbClr val="7F7F7F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RetrospectVTI</vt:lpstr>
      <vt:lpstr>Fusée de Dylan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32</cp:revision>
  <dcterms:created xsi:type="dcterms:W3CDTF">2024-10-02T14:56:31Z</dcterms:created>
  <dcterms:modified xsi:type="dcterms:W3CDTF">2024-10-02T15:07:20Z</dcterms:modified>
</cp:coreProperties>
</file>