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B8F806-F17F-FEB6-E24F-E5E0942EA13F}" v="558" dt="2025-03-11T14:43:56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Conquête spatial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: Dylan Bilodeau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0CD65E-9ECF-5B63-E703-835C71F7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fr-FR" sz="5400"/>
              <a:t>Gagarine</a:t>
            </a:r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735D2A9-CB11-BE5C-2E23-DABD0A209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endParaRPr lang="en-US" sz="2200"/>
          </a:p>
        </p:txBody>
      </p:sp>
      <p:pic>
        <p:nvPicPr>
          <p:cNvPr id="8" name="Espace réservé du contenu 7" descr="youri-gagarine-astronaute - Cité des télécoms">
            <a:extLst>
              <a:ext uri="{FF2B5EF4-FFF2-40B4-BE49-F238E27FC236}">
                <a16:creationId xmlns:a16="http://schemas.microsoft.com/office/drawing/2014/main" id="{6A903676-0722-B4D0-6DE6-CC0AAE9BE5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648" r="1764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3359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DD767C0-ECF5-1BAE-378A-3C5B2CE3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fr-FR" sz="5400"/>
              <a:t>QUAND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EB1B5E-AD54-6A99-CE61-CBB85C0AB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3070454"/>
            <a:ext cx="4144811" cy="312311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r-FR" dirty="0"/>
              <a:t>12 avril 1961</a:t>
            </a:r>
          </a:p>
          <a:p>
            <a:endParaRPr lang="fr-FR" sz="2200" dirty="0"/>
          </a:p>
          <a:p>
            <a:endParaRPr lang="fr-FR" sz="2200" dirty="0"/>
          </a:p>
          <a:p>
            <a:endParaRPr lang="fr-FR" sz="2200" dirty="0"/>
          </a:p>
          <a:p>
            <a:endParaRPr lang="fr-FR" sz="4400" dirty="0"/>
          </a:p>
          <a:p>
            <a:r>
              <a:rPr lang="fr-FR" sz="2000" dirty="0">
                <a:latin typeface="Google Sans"/>
              </a:rPr>
              <a:t>premier être humain à avoir </a:t>
            </a:r>
            <a:endParaRPr lang="fr-FR" sz="4400">
              <a:latin typeface="Aptos" panose="020B0004020202020204"/>
            </a:endParaRPr>
          </a:p>
          <a:p>
            <a:pPr marL="0" indent="0">
              <a:buNone/>
            </a:pPr>
            <a:r>
              <a:rPr lang="fr-FR" sz="2000" dirty="0">
                <a:latin typeface="Google Sans"/>
              </a:rPr>
              <a:t>effectué un vol dans l'espace au cours de la mission Vostok</a:t>
            </a:r>
            <a:r>
              <a:rPr lang="fr-FR" sz="4400" dirty="0">
                <a:latin typeface="Google Sans"/>
              </a:rPr>
              <a:t> </a:t>
            </a:r>
            <a:endParaRPr lang="fr-FR" sz="4400"/>
          </a:p>
          <a:p>
            <a:pPr marL="0" indent="0">
              <a:buNone/>
            </a:pPr>
            <a:endParaRPr lang="fr-FR" sz="2200" dirty="0"/>
          </a:p>
          <a:p>
            <a:endParaRPr lang="fr-FR" sz="2200"/>
          </a:p>
        </p:txBody>
      </p:sp>
      <p:pic>
        <p:nvPicPr>
          <p:cNvPr id="4" name="Image 3" descr="Spacefox on X: &quot;Le lancement a eu lieu 20 ans jour pour jour après le  premier lancement humain lorsque le cosmonaute Youri Gagarine a orbité  autour de la Terre dans la capsule">
            <a:extLst>
              <a:ext uri="{FF2B5EF4-FFF2-40B4-BE49-F238E27FC236}">
                <a16:creationId xmlns:a16="http://schemas.microsoft.com/office/drawing/2014/main" id="{CCEC148A-F45B-05B0-5BB1-59C0BCD176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352" r="5227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2716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F45EB4-45ED-8809-4E10-3884BA8D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fr-FR" sz="3400"/>
              <a:t>NATIONALITÉ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C3EE844-C090-C5AB-D06B-B17B13061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/>
              <a:t>Soviétique</a:t>
            </a:r>
          </a:p>
        </p:txBody>
      </p:sp>
      <p:pic>
        <p:nvPicPr>
          <p:cNvPr id="4" name="Espace réservé du contenu 3" descr="Drapeau de l'Union des républiques socialistes soviétiques — Wikipédia">
            <a:extLst>
              <a:ext uri="{FF2B5EF4-FFF2-40B4-BE49-F238E27FC236}">
                <a16:creationId xmlns:a16="http://schemas.microsoft.com/office/drawing/2014/main" id="{3A473AB9-0081-8291-222D-17BDCE45A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93" y="2510884"/>
            <a:ext cx="6750871" cy="327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9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268C9-C31C-1B0F-1F7F-77D39BFFB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F79602-069D-BF44-A53B-1BF7E4381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1279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Conquête spatial</vt:lpstr>
      <vt:lpstr>Gagarine</vt:lpstr>
      <vt:lpstr>QUAND</vt:lpstr>
      <vt:lpstr>NATIONALITÉ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94</cp:revision>
  <dcterms:created xsi:type="dcterms:W3CDTF">2025-03-11T14:15:48Z</dcterms:created>
  <dcterms:modified xsi:type="dcterms:W3CDTF">2025-03-11T14:47:34Z</dcterms:modified>
</cp:coreProperties>
</file>