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55975D1-C9CC-4B8F-FCF6-7C441BA85824}" v="643" dt="2024-05-02T15:03:07.878"/>
    <p1510:client id="{8DB7597F-8EE2-E89B-535B-0B089669A942}" v="31" dt="2024-05-02T14:14:35.4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33CCFF"/>
    </inkml:brush>
  </inkml:definitions>
  <inkml:trace contextRef="#ctx0" brushRef="#br0">18923 5270 16383 0 0,'0'6'0'0'0,"0"9"0"0"0,0 8 0 0 0,6 6 0 0 0,9-2 0 0 0,7 1 0 0 0,7 1 0 0 0,18-4 0 0 0,7-7 0 0 0,1 1 0 0 0,-2 2 0 0 0,-4 4 0 0 0,-5 4 0 0 0,-3-4 0 0 0,-2 0 0 0 0,-2 2 0 0 0,-13 3 0 0 0,-5 1 0 0 0,0 3 0 0 0,3 0 0 0 0,4 1 0 0 0,10 7 0 0 0,11 16 0 0 0,5 5 0 0 0,-7-2 0 0 0,-11-6 0 0 0,-11-5 0 0 0,-10-5 0 0 0,-13-4 0 0 0,-13-3 0 0 0,-9-2 0 0 0,-2 0 0 0 0,-2-1 0 0 0,-3 0 0 0 0,-3 0 0 0 0,-2 12 0 0 0,-2-2 0 0 0,-1-3 0 0 0,0-8 0 0 0,0-5 0 0 0,0-1 0 0 0,2-6 0 0 0,-2 1 0 0 0,1 1 0 0 0,1 3 0 0 0,-1-4 0 0 0,0 13 0 0 0,6 6 0 0 0,9 2 0 0 0,0 12 0 0 0,5 4 0 0 0,-1-2 0 0 0,2-5 0 0 0,4-5 0 0 0,-3-3 0 0 0,-4-4 0 0 0,0-2 0 0 0,-2-2 0 0 0,2 0 0 0 0,-2 0 0 0 0,-3-1 0 0 0,8 1 0 0 0,14-7 0 0 0,12-2 0 0 0,10 0 0 0 0,7 1 0 0 0,5 2 0 0 0,3 2 0 0 0,0 0 0 0 0,-5 2 0 0 0,-3 0 0 0 0,-5 2 0 0 0,-7-1 0 0 0,-6 1 0 0 0,-11 0 0 0 0,-11 0 0 0 0,-4 0 0 0 0,7 0 0 0 0,10-6 0 0 0,25-2 0 0 0,14-6 0 0 0,7-7 0 0 0,13 0 0 0 0,-2 5 0 0 0,-17 3 0 0 0,-22 5 0 0 0,-21-4 0 0 0,-15 1 0 0 0,-12 2 0 0 0,-7 1 0 0 0,-3 3 0 0 0,-2 1 0 0 0,6 3 0 0 0,3 0 0 0 0,0 0 0 0 0,1 0 0 0 0,-1 0 0 0 0,12-1 0 0 0,14 0 0 0 0,16-7 0 0 0,11-1 0 0 0,23 14 0 0 0,10 7 0 0 0,2 1 0 0 0,-2-8 0 0 0,-3-11 0 0 0,-5-5 0 0 0,-16-1 0 0 0,-19 2 0 0 0,-19-4 0 0 0,-13 1 0 0 0,-11 2 0 0 0,-6 3 0 0 0,-3-2 0 0 0,0-1 0 0 0,0 2 0 0 0,1 2 0 0 0,0-3 0 0 0,1-1 0 0 0,2 1 0 0 0,0-3 0 0 0,0-6 0 0 0,-12 1 0 0 0,-5-3 0 0 0,1-4 0 0 0,3 2 0 0 0,5 5 0 0 0,3 6 0 0 0,2-2 0 0 0,3 2 0 0 0,6-2 0 0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13390 11428 16383 0 0,'0'0'0'0'0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5" units="cm"/>
      <inkml:brushProperty name="height" value="0.35" units="cm"/>
    </inkml:brush>
  </inkml:definitions>
  <inkml:trace contextRef="#ctx0" brushRef="#br0">14536 11242 16383 0 0,'0'0'0'0'0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5" units="cm"/>
      <inkml:brushProperty name="height" value="0.35" units="cm"/>
    </inkml:brush>
  </inkml:definitions>
  <inkml:trace contextRef="#ctx0" brushRef="#br0">14204 11566 16383 0 0,'0'0'0'0'0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5" units="cm"/>
      <inkml:brushProperty name="height" value="0.35" units="cm"/>
    </inkml:brush>
  </inkml:definitions>
  <inkml:trace contextRef="#ctx0" brushRef="#br0">14246 11195 16383 0 0,'0'0'0'0'0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5" units="cm"/>
      <inkml:brushProperty name="height" value="0.35" units="cm"/>
    </inkml:brush>
  </inkml:definitions>
  <inkml:trace contextRef="#ctx0" brushRef="#br0">14060 10650 16383 0 0,'0'0'0'0'0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5" units="cm"/>
      <inkml:brushProperty name="height" value="0.35" units="cm"/>
    </inkml:brush>
  </inkml:definitions>
  <inkml:trace contextRef="#ctx0" brushRef="#br0">13728 10765 16383 0 0,'0'0'0'0'0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5" units="cm"/>
      <inkml:brushProperty name="height" value="0.35" units="cm"/>
    </inkml:brush>
  </inkml:definitions>
  <inkml:trace contextRef="#ctx0" brushRef="#br0">13502 11379 16383 0 0,'0'0'0'0'0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5" units="cm"/>
      <inkml:brushProperty name="height" value="0.35" units="cm"/>
    </inkml:brush>
  </inkml:definitions>
  <inkml:trace contextRef="#ctx0" brushRef="#br0">13270 11359 16383 0 0,'0'0'0'0'0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5" units="cm"/>
      <inkml:brushProperty name="height" value="0.35" units="cm"/>
    </inkml:brush>
  </inkml:definitions>
  <inkml:trace contextRef="#ctx0" brushRef="#br0">13369 11036 16383 0 0,'0'0'0'0'0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5" units="cm"/>
      <inkml:brushProperty name="height" value="0.35" units="cm"/>
    </inkml:brush>
  </inkml:definitions>
  <inkml:trace contextRef="#ctx0" brushRef="#br0">13769 11094 16383 0 0,'0'0'0'0'0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33CCFF"/>
    </inkml:brush>
  </inkml:definitions>
  <inkml:trace contextRef="#ctx0" brushRef="#br0">19209 5343 16383 0 0,'6'6'0'0'0,"9"8"0"0"0,7 8 0 0 0,7-1 0 0 0,11 10 0 0 0,5 5 0 0 0,2 3 0 0 0,-1 0 0 0 0,-2 1 0 0 0,-4-1 0 0 0,-7 0 0 0 0,-4 0 0 0 0,6 6 0 0 0,-3 1 0 0 0,-1 12 0 0 0,1 1 0 0 0,1-2 0 0 0,2-11 0 0 0,1-8 0 0 0,-1-4 0 0 0,-12 0 0 0 0,-16-1 0 0 0,-14 0 0 0 0,-20 14 0 0 0,-18 12 0 0 0,-7 2 0 0 0,-7 4 0 0 0,-7 3 0 0 0,-11-10 0 0 0,-11-2 0 0 0,-19-3 0 0 0,-16-5 0 0 0,5-4 0 0 0,16-9 0 0 0,20-5 0 0 0,17-8 0 0 0,13-7 0 0 0,-10 0 0 0 0,-15 4 0 0 0,0-1 0 0 0,13 2 0 0 0,23 5 0 0 0,25 3 0 0 0,20 4 0 0 0,31 15 0 0 0,37 29 0 0 0,13 8 0 0 0,-2-6 0 0 0,-10-9 0 0 0,-9-10 0 0 0,-11-16 0 0 0,5-15 0 0 0,19-6 0 0 0,16 14 0 0 0,13 7 0 0 0,6 3 0 0 0,-3 5 0 0 0,-13 1 0 0 0,-18-2 0 0 0,-27-5 0 0 0,-28-3 0 0 0,-25-9 0 0 0,-18-10 0 0 0,-25-2 0 0 0,-17 14 0 0 0,-18 14 0 0 0,-15 6 0 0 0,-11 13 0 0 0,-7 9 0 0 0,-11-3 0 0 0,-20 0 0 0 0,-4-6 0 0 0,4-1 0 0 0,19-7 0 0 0,24-6 0 0 0,36-8 0 0 0,34-10 0 0 0,29-12 0 0 0,21-10 0 0 0,14-8 0 0 0,6-4 0 0 0,5-3 0 0 0,-1-1 0 0 0,0 0 0 0 0,-2 0 0 0 0,-1 0 0 0 0,-2 1 0 0 0,-1 0 0 0 0,0 7 0 0 0,-7 8 0 0 0,-8 10 0 0 0,-14 5 0 0 0,-8 5 0 0 0,-11 3 0 0 0,-8 1 0 0 0,-15 13 0 0 0,-1 5 0 0 0,-2 0 0 0 0,-6 2 0 0 0,-2-1 0 0 0,0-5 0 0 0,15-5 0 0 0,18-11 0 0 0,17-11 0 0 0,15-11 0 0 0,9-6 0 0 0,7-6 0 0 0,3-2 0 0 0,1-2 0 0 0,0-1 0 0 0,0 1 0 0 0,-2 1 0 0 0,0 6 0 0 0,0 8 0 0 0,-8 9 0 0 0,-14 1 0 0 0,-15 2 0 0 0,-15 3 0 0 0,-11 4 0 0 0,-8-4 0 0 0,-4-1 0 0 0,-3-6 0 0 0,1-11 0 0 0,6-7 0 0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5" units="cm"/>
      <inkml:brushProperty name="height" value="0.35" units="cm"/>
    </inkml:brush>
  </inkml:definitions>
  <inkml:trace contextRef="#ctx0" brushRef="#br0">13643 11597 16383 0 0,'0'0'0'0'0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5" units="cm"/>
      <inkml:brushProperty name="height" value="0.35" units="cm"/>
    </inkml:brush>
  </inkml:definitions>
  <inkml:trace contextRef="#ctx0" brushRef="#br0">14624 10814 16383 0 0,'0'0'0'0'0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5" units="cm"/>
      <inkml:brushProperty name="height" value="0.35" units="cm"/>
    </inkml:brush>
  </inkml:definitions>
  <inkml:trace contextRef="#ctx0" brushRef="#br0">14848 11148 16383 0 0,'0'0'0'0'0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5" units="cm"/>
      <inkml:brushProperty name="height" value="0.35" units="cm"/>
    </inkml:brush>
  </inkml:definitions>
  <inkml:trace contextRef="#ctx0" brushRef="#br0">14550 11370 16383 0 0,'0'0'0'0'0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5" units="cm"/>
      <inkml:brushProperty name="height" value="0.35" units="cm"/>
    </inkml:brush>
  </inkml:definitions>
  <inkml:trace contextRef="#ctx0" brushRef="#br0">15056 11349 16383 0 0,'0'0'0'0'0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5" units="cm"/>
      <inkml:brushProperty name="height" value="0.35" units="cm"/>
      <inkml:brushProperty name="color" value="#33CCFF"/>
    </inkml:brush>
  </inkml:definitions>
  <inkml:trace contextRef="#ctx0" brushRef="#br0">10232 9868 16383 0 0,'6'0'0'0'0,"8"0"0"0"0,20 6 0 0 0,24 3 0 0 0,46 13 0 0 0,39 11 0 0 0,15 6 0 0 0,-1-4 0 0 0,-20-2 0 0 0,-14 0 0 0 0,-21-5 0 0 0,-23-2 0 0 0,-17-5 0 0 0,-2-1 0 0 0,-5 3 0 0 0,-5-3 0 0 0,-5 1 0 0 0,-4-3 0 0 0,-2-5 0 0 0,11 9 0 0 0,18 14 0 0 0,2 6 0 0 0,-4 4 0 0 0,-7-2 0 0 0,-7 0 0 0 0,-7-1 0 0 0,-5-3 0 0 0,-10-1 0 0 0,-2-7 0 0 0,-1-3 0 0 0,1-1 0 0 0,2 2 0 0 0,2 1 0 0 0,0 2 0 0 0,2 0 0 0 0,-6 3 0 0 0,-1 0 0 0 0,1 1 0 0 0,2 0 0 0 0,2 0 0 0 0,2-1 0 0 0,2-5 0 0 0,1-3 0 0 0,0-1 0 0 0,1-3 0 0 0,0-1 0 0 0,0-4 0 0 0,13 1 0 0 0,5 3 0 0 0,-1-2 0 0 0,-4-4 0 0 0,-4-6 0 0 0,-4-10 0 0 0,-3-12 0 0 0,-8-9 0 0 0,-3-9 0 0 0,-7-5 0 0 0,-7-3 0 0 0,-6-2 0 0 0,-4 0 0 0 0,2-1 0 0 0,8-12 0 0 0,0-4 0 0 0,-2 0 0 0 0,2 5 0 0 0,-1 4 0 0 0,-3 4 0 0 0,-3-10 0 0 0,-10-14 0 0 0,-4-4 0 0 0,-2 6 0 0 0,-5-6 0 0 0,-6 2 0 0 0,-14 1 0 0 0,-13-1 0 0 0,-5 5 0 0 0,-14 1 0 0 0,-16-3 0 0 0,-12 4 0 0 0,-11 7 0 0 0,1-1 0 0 0,10 9 0 0 0,17 13 0 0 0,13 12 0 0 0,12 10 0 0 0,9 13 0 0 0,10 12 0 0 0,5 24 0 0 0,7 11 0 0 0,1 17 0 0 0,-4 24 0 0 0,-4 32 0 0 0,-5 14 0 0 0,-2 4 0 0 0,-9-3 0 0 0,-18-4 0 0 0,-11 3 0 0 0,-7 4 0 0 0,-10-7 0 0 0,-9-20 0 0 0,-7-9 0 0 0,0-10 0 0 0,13-26 0 0 0,15-19 0 0 0,14-18 0 0 0,12-13 0 0 0,-5-4 0 0 0,-21 10 0 0 0,-30 0 0 0 0,-25 4 0 0 0,-16 10 0 0 0,-3-1 0 0 0,6 0 0 0 0,8 0 0 0 0,21 1 0 0 0,23-7 0 0 0,22-14 0 0 0,23-15 0 0 0,19-15 0 0 0,28-17 0 0 0,34-17 0 0 0,37-13 0 0 0,28-17 0 0 0,24-15 0 0 0,11-6 0 0 0,3-5 0 0 0,-1 1 0 0 0,2 6 0 0 0,5 4 0 0 0,-1 0 0 0 0,-5 1 0 0 0,-19 23 0 0 0,-23 17 0 0 0,-21 17 0 0 0,-16 15 0 0 0,-11 5 0 0 0,-7-2 0 0 0,-4-3 0 0 0,-2 7 0 0 0,-1 13 0 0 0,1 12 0 0 0,-7 12 0 0 0,-1 8 0 0 0,-5 5 0 0 0,-5 3 0 0 0,-7 1 0 0 0,-9-1 0 0 0,-12 1 0 0 0,-9-1 0 0 0,-7-7 0 0 0,-13 4 0 0 0,-10 7 0 0 0,-4 4 0 0 0,1-8 0 0 0,4-3 0 0 0,5-9 0 0 0,2-3 0 0 0,-10 7 0 0 0,-23 6 0 0 0,-17 1 0 0 0,-12 2 0 0 0,-7-7 0 0 0,9-9 0 0 0,15-8 0 0 0,18-2 0 0 0,13 4 0 0 0,10-1 0 0 0,7-5 0 0 0,-8 3 0 0 0,-2 4 0 0 0,1-1 0 0 0,3-4 0 0 0,3-4 0 0 0,2-5 0 0 0,4-2 0 0 0,0-3 0 0 0,1-1 0 0 0,1-7 0 0 0,0-2 0 0 0,0 1 0 0 0,1 1 0 0 0,-1 8 0 0 0,0 4 0 0 0,0 1 0 0 0,-1 6 0 0 0,-1 7 0 0 0,0 6 0 0 0,-12 7 0 0 0,-12 9 0 0 0,0-2 0 0 0,4-1 0 0 0,5-2 0 0 0,6-7 0 0 0,5-3 0 0 0,2-5 0 0 0,2 0 0 0 0,2 1 0 0 0,0 4 0 0 0,1 3 0 0 0,5 3 0 0 0,3 3 0 0 0,-1 1 0 0 0,0 2 0 0 0,-2-1 0 0 0,-2 0 0 0 0,5 1 0 0 0,0-1 0 0 0,12 1 0 0 0,13-13 0 0 0,14-10 0 0 0,11-14 0 0 0,7-13 0 0 0,18-17 0 0 0,21-11 0 0 0,17-11 0 0 0,2-3 0 0 0,-3-5 0 0 0,-8 1 0 0 0,-5-1 0 0 0,-2-5 0 0 0,-7 3 0 0 0,-8 6 0 0 0,-7 6 0 0 0,-11 4 0 0 0,-13 5 0 0 0,-3 2 0 0 0,0 1 0 0 0,3 2 0 0 0,2 0 0 0 0,4 1 0 0 0,2-1 0 0 0,-4 0 0 0 0,0-1 0 0 0,-6 0 0 0 0,1-2 0 0 0,-5 0 0 0 0,-5 0 0 0 0,2-1 0 0 0,4-12 0 0 0,5-4 0 0 0,-2 1 0 0 0,-4 3 0 0 0,1 4 0 0 0,3 3 0 0 0,4 3 0 0 0,-2 1 0 0 0,-5 1 0 0 0,-1 1 0 0 0,5 0 0 0 0,4 0 0 0 0,3 1 0 0 0,9-13 0 0 0,12-18 0 0 0,3-4 0 0 0,-1 5 0 0 0,4-7 0 0 0,4-3 0 0 0,-1 6 0 0 0,2 2 0 0 0,9 6 0 0 0,6-5 0 0 0,9-5 0 0 0,-3 4 0 0 0,-10 8 0 0 0,-10 7 0 0 0,-10 8 0 0 0,-8 10 0 0 0,-4 13 0 0 0,-4 9 0 0 0,-1 8 0 0 0,-1 4 0 0 0,0 3 0 0 0,0 2 0 0 0,13 5 0 0 0,6 9 0 0 0,-8 7 0 0 0,-10 7 0 0 0,-12 4 0 0 0,-10 2 0 0 0,-1 22 0 0 0,-2 36 0 0 0,-10 35 0 0 0,-13 49 0 0 0,-19 45 0 0 0,-20 38 0 0 0,-15 18 0 0 0,-4 14 0 0 0,-5-1 0 0 0,4-22 0 0 0,8-32 0 0 0,7-49 0 0 0,15-50 0 0 0,7-44 0 0 0,4-31 0 0 0,7-21 0 0 0,1-23 0 0 0,-1-15 0 0 0,-3-3 0 0 0,-5-2 0 0 0,-1-1 0 0 0,-3 0 0 0 0,-1-7 0 0 0,-1-2 0 0 0,-1-5 0 0 0,1-6 0 0 0,1-6 0 0 0,0-6 0 0 0,6-3 0 0 0,2-1 0 0 0,0-2 0 0 0,5-1 0 0 0,0 0 0 0 0,4-1 0 0 0,5 0 0 0 0,-1 1 0 0 0,2 1 0 0 0,4-1 0 0 0,-4 1 0 0 0,-5-1 0 0 0,-5 1 0 0 0,-6 7 0 0 0,-4 9 0 0 0,-2 8 0 0 0,-22-1 0 0 0,-8-3 0 0 0,1 1 0 0 0,4 4 0 0 0,6 3 0 0 0,5 11 0 0 0,5 4 0 0 0,2 8 0 0 0,3 7 0 0 0,2 7 0 0 0,1 5 0 0 0,0 3 0 0 0,1 1 0 0 0,13 2 0 0 0,15-6 0 0 0,45-1 0 0 0,68 1 0 0 0,58-5 0 0 0,45-6 0 0 0,29-8 0 0 0,2-5 0 0 0,-15-5 0 0 0,-1-9 0 0 0,3-4 0 0 0,15-1 0 0 0,19 3 0 0 0,17 1 0 0 0,4 3 0 0 0,-3 2 0 0 0,-14 1 0 0 0,-26 0 0 0 0,-27 2 0 0 0,-31-1 0 0 0,-26 1 0 0 0,-14-1 0 0 0,-12 0 0 0 0,-8 7 0 0 0,-18 1 0 0 0,-8 1 0 0 0,-14 3 0 0 0,-15 1 0 0 0,-12-3 0 0 0,-9-2 0 0 0,6-3 0 0 0,21-3 0 0 0,18-1 0 0 0,0 0 0 0 0,-9-2 0 0 0,-12 1 0 0 0,-11-1 0 0 0,3 1 0 0 0,26-1 0 0 0,25 8 0 0 0,13 8 0 0 0,-10 7 0 0 0,-30 1 0 0 0,-35-5 0 0 0,-32-4 0 0 0,-26-6 0 0 0,-38-10 0 0 0,-30-11 0 0 0,-9-3 0 0 0,5-6 0 0 0,8-4 0 0 0,10 1 0 0 0,10 6 0 0 0,7 0 0 0 0,6 2 0 0 0,2 5 0 0 0,3 5 0 0 0,-1-4 0 0 0,0-5 0 0 0,1-6 0 0 0,-1-5 0 0 0,0-4 0 0 0,1-3 0 0 0,-2 5 0 0 0,0 1 0 0 0,0 0 0 0 0,-1-2 0 0 0,1-1 0 0 0,0-2 0 0 0,7-1 0 0 0,1-2 0 0 0,-13-7 0 0 0,-13-17 0 0 0,-4-17 0 0 0,-5-8 0 0 0,-3-2 0 0 0,-5 1 0 0 0,5-4 0 0 0,7 7 0 0 0,7 10 0 0 0,0 6 0 0 0,2 7 0 0 0,4 7 0 0 0,3 8 0 0 0,3 10 0 0 0,1 6 0 0 0,3 1 0 0 0,0-1 0 0 0,1 0 0 0 0,1-2 0 0 0,0-2 0 0 0,-1-1 0 0 0,1-1 0 0 0,-1-1 0 0 0,1 0 0 0 0,-9-14 0 0 0,-1-5 0 0 0,-1 1 0 0 0,7 3 0 0 0,11 3 0 0 0,3 4 0 0 0,-6-3 0 0 0,1 0 0 0 0,0 1 0 0 0,-1 3 0 0 0,-1 1 0 0 0,-3 3 0 0 0,0 0 0 0 0,-1 2 0 0 0,0 1 0 0 0,-1 12 0 0 0,1 18 0 0 0,5 14 0 0 0,2 34 0 0 0,-9 44 0 0 0,-5 50 0 0 0,-9 38 0 0 0,-4 32 0 0 0,-7 33 0 0 0,0 20 0 0 0,-3-8 0 0 0,-5-19 0 0 0,-2-30 0 0 0,-3-29 0 0 0,6-39 0 0 0,8-35 0 0 0,10-30 0 0 0,6-20 0 0 0,5-18 0 0 0,3-9 0 0 0,2-7 0 0 0,-1 0 0 0 0,1-4 0 0 0,-1 4 0 0 0,-14 5 0 0 0,-5-1 0 0 0,1 3 0 0 0,15-3 0 0 0,20-10 0 0 0,32-14 0 0 0,34-11 0 0 0,43-18 0 0 0,33-3 0 0 0,30-1 0 0 0,17-9 0 0 0,5-10 0 0 0,-7 0 0 0 0,-13 1 0 0 0,-6 5 0 0 0,-10 4 0 0 0,-9 4 0 0 0,-7-4 0 0 0,3 6 0 0 0,-3 11 0 0 0,-14 3 0 0 0,-21 1 0 0 0,-18-1 0 0 0,-15 3 0 0 0,-10 7 0 0 0,-7 0 0 0 0,-3-4 0 0 0,12-4 0 0 0,4 2 0 0 0,1 5 0 0 0,-16-1 0 0 0,-18 2 0 0 0,-21 5 0 0 0,-27-3 0 0 0,-44-5 0 0 0,-62-14 0 0 0,-70-18 0 0 0,-35-6 0 0 0,-2 0 0 0 0,20 4 0 0 0,42 4 0 0 0,45 11 0 0 0,39 12 0 0 0,31 5 0 0 0,19-1 0 0 0,12-1 0 0 0,6 2 0 0 0,1 6 0 0 0,-14-2 0 0 0,-19-10 0 0 0,-5-6 0 0 0,2-4 0 0 0,7-1 0 0 0,12 0 0 0 0,15 0 0 0 0,11 0 0 0 0,10 1 0 0 0,6 1 0 0 0,4 0 0 0 0,1 0 0 0 0,1 0 0 0 0,13-20 0 0 0,23-14 0 0 0,33-1 0 0 0,9 6 0 0 0,11 6 0 0 0,-4 9 0 0 0,-10-7 0 0 0,-12 0 0 0 0,-18 3 0 0 0,-17-8 0 0 0,-19 1 0 0 0,-18 5 0 0 0,-14 5 0 0 0,-10 5 0 0 0,-6 4 0 0 0,-9-3 0 0 0,-4-1 0 0 0,-12 1 0 0 0,-15-4 0 0 0,-15-7 0 0 0,-11-7 0 0 0,5 2 0 0 0,13 4 0 0 0,14 7 0 0 0,13 6 0 0 0,10 5 0 0 0,7 8 0 0 0,4 5 0 0 0,15 6 0 0 0,16 7 0 0 0,15 6 0 0 0,32 4 0 0 0,28 10 0 0 0,29 3 0 0 0,17 6 0 0 0,15 8 0 0 0,-8 6 0 0 0,-19 4 0 0 0,-21 2 0 0 0,-26 2 0 0 0,-21 1 0 0 0,-18 0 0 0 0,-4 13 0 0 0,0 4 0 0 0,-1 20 0 0 0,-11 23 0 0 0,2 14 0 0 0,0 7 0 0 0,-1-9 0 0 0,-1-18 0 0 0,0-18 0 0 0,-7-15 0 0 0,-9-11 0 0 0,-7-9 0 0 0,-7-4 0 0 0,-3-3 0 0 0,-5 0 0 0 0,-7 6 0 0 0,-17 11 0 0 0,-11 9 0 0 0,-12 8 0 0 0,-12 5 0 0 0,-3 11 0 0 0,3 4 0 0 0,4 7 0 0 0,5-1 0 0 0,11-8 0 0 0,13-12 0 0 0,16-12 0 0 0,10-21 0 0 0,11-13 0 0 0,16-3 0 0 0,16-6 0 0 0,24 0 0 0 0,28-2 0 0 0,37 3 0 0 0,47 13 0 0 0,50 9 0 0 0,45 12 0 0 0,10 4 0 0 0,-12 7 0 0 0,-26-9 0 0 0,-43-12 0 0 0,-43-14 0 0 0,-36-12 0 0 0,-28-14 0 0 0,-18-14 0 0 0,-9-23 0 0 0,-4-34 0 0 0,-7-38 0 0 0,-7-28 0 0 0,-6-10 0 0 0,-5 1 0 0 0,-3 5 0 0 0,-1 20 0 0 0,-2 24 0 0 0,-5 20 0 0 0,-9 18 0 0 0,-7 11 0 0 0,-19-5 0 0 0,-23-8 0 0 0,-19 0 0 0 0,-8-3 0 0 0,5 3 0 0 0,11 6 0 0 0,19 6 0 0 0,13 5 0 0 0,8 3 0 0 0,5 1 0 0 0,1 2 0 0 0,0 1 0 0 0,5 0 0 0 0,0-1 0 0 0,-1 0 0 0 0,-4-1 0 0 0,-9-6 0 0 0,-4-2 0 0 0,-1 1 0 0 0,1 2 0 0 0,1 8 0 0 0,2 5 0 0 0,1 0 0 0 0,1-1 0 0 0,-19 5 0 0 0,-7 7 0 0 0,2 6 0 0 0,4-1 0 0 0,-7-5 0 0 0,-19-6 0 0 0,-22-13 0 0 0,-21-13 0 0 0,-14-12 0 0 0,-4-1 0 0 0,17 3 0 0 0,24 13 0 0 0,24 19 0 0 0,19 21 0 0 0,14 17 0 0 0,15 14 0 0 0,7 9 0 0 0,1 5 0 0 0,0 3 0 0 0,3 0 0 0 0,-1 0 0 0 0,-2-1 0 0 0,-4-2 0 0 0,-2 0 0 0 0,-3-1 0 0 0,-1-1 0 0 0,-1-1 0 0 0,0 0 0 0 0,-1 1 0 0 0,-11-1 0 0 0,-5 1 0 0 0,1 1 0 0 0,2 0 0 0 0,4 0 0 0 0,4 0 0 0 0,3-1 0 0 0,2 0 0 0 0,1 1 0 0 0,7 0 0 0 0,1 1 0 0 0,-1 0 0 0 0,-2 0 0 0 0,-1 0 0 0 0,-2-1 0 0 0,-1 0 0 0 0,-1-1 0 0 0,1 1 0 0 0,-1 11 0 0 0,-1 4 0 0 0,6-1 0 0 0,2-2 0 0 0,-7 2 0 0 0,-4 0 0 0 0,-7 3 0 0 0,3 0 0 0 0,4-4 0 0 0,-4 2 0 0 0,4 0 0 0 0,4-4 0 0 0,2-4 0 0 0,6-3 0 0 0,8-1 0 0 0,7-3 0 0 0,5 1 0 0 0,5-2 0 0 0,2 0 0 0 0,7 0 0 0 0,9 13 0 0 0,7 4 0 0 0,6-1 0 0 0,4-4 0 0 0,2-3 0 0 0,3-4 0 0 0,0-3 0 0 0,0-1 0 0 0,6 5 0 0 0,3 2 0 0 0,19-1 0 0 0,25 1 0 0 0,17-9 0 0 0,9-3 0 0 0,-9-1 0 0 0,-16-6 0 0 0,-19-7 0 0 0,-13-7 0 0 0,-13-10 0 0 0,-7-12 0 0 0,-5-10 0 0 0,-2-7 0 0 0,0-5 0 0 0,6-16 0 0 0,3-7 0 0 0,8-6 0 0 0,7-5 0 0 0,0-11 0 0 0,4-11 0 0 0,-8 3 0 0 0,-8 9 0 0 0,2 5 0 0 0,-8-4 0 0 0,-4 4 0 0 0,-7 7 0 0 0,-4 9 0 0 0,-4-5 0 0 0,-7-12 0 0 0,-5-13 0 0 0,-4-10 0 0 0,-3 5 0 0 0,5 10 0 0 0,7 13 0 0 0,9-2 0 0 0,5 6 0 0 0,-1 5 0 0 0,-5 8 0 0 0,0 4 0 0 0,3 5 0 0 0,2 4 0 0 0,5 0 0 0 0,-10 3 0 0 0,-14 6 0 0 0,-15 14 0 0 0,-13 16 0 0 0,-22 20 0 0 0,-23 21 0 0 0,-8 8 0 0 0,-10 10 0 0 0,3-1 0 0 0,1 4 0 0 0,3 3 0 0 0,1 3 0 0 0,8-4 0 0 0,2-1 0 0 0,5-4 0 0 0,8-7 0 0 0,5-6 0 0 0,5-6 0 0 0,3-2 0 0 0,3-2 0 0 0,-13 6 0 0 0,-4 1 0 0 0,-13 14 0 0 0,-15 10 0 0 0,-13 6 0 0 0,-2 4 0 0 0,1 0 0 0 0,12-6 0 0 0,0-3 0 0 0,8-7 0 0 0,12-8 0 0 0,10-13 0 0 0,7-8 0 0 0,7-10 0 0 0,2-2 0 0 0,-5 8 0 0 0,-1 4 0 0 0,-5 10 0 0 0,-1 4 0 0 0,7 0 0 0 0,12-1 0 0 0,17-2 0 0 0,11-1 0 0 0,18 4 0 0 0,13 1 0 0 0,15 11 0 0 0,20 10 0 0 0,11 5 0 0 0,21 4 0 0 0,20-6 0 0 0,18-7 0 0 0,4-15 0 0 0,0-16 0 0 0,-19-14 0 0 0,-21-11 0 0 0,-9-6 0 0 0,-13-4 0 0 0,-11-7 0 0 0,1-4 0 0 0,26-27 0 0 0,25-22 0 0 0,28-7 0 0 0,15 2 0 0 0,8-2 0 0 0,2-3 0 0 0,-7-2 0 0 0,-5-9 0 0 0,0-12 0 0 0,-8-3 0 0 0,-10 3 0 0 0,-9 3 0 0 0,-7 5 0 0 0,-4 3 0 0 0,-11 4 0 0 0,-16 9 0 0 0,-18 10 0 0 0,-15 10 0 0 0,-11 6 0 0 0,-8 11 0 0 0,-4 5 0 0 0,4-6 0 0 0,2 4 0 0 0,0 0 0 0 0,-2 0 0 0 0,0-3 0 0 0,-1 0 0 0 0,-8-2 0 0 0,-2 0 0 0 0,-1-1 0 0 0,-4-1 0 0 0,-7 0 0 0 0,-7 0 0 0 0,-4 1 0 0 0,-17-22 0 0 0,-26-13 0 0 0,-62-34 0 0 0,-59-29 0 0 0,-15-4 0 0 0,15 15 0 0 0,29 22 0 0 0,29 23 0 0 0,32 19 0 0 0,27 13 0 0 0,15 7 0 0 0,6 4 0 0 0,0 2 0 0 0,-2 1 0 0 0,-3 0 0 0 0,-4-1 0 0 0,-2 0 0 0 0,-3-1 0 0 0,4-2 0 0 0,2 0 0 0 0,5-1 0 0 0,13 1 0 0 0,14-1 0 0 0,6 0 0 0 0,28-7 0 0 0,35-10 0 0 0,18-8 0 0 0,-1 0 0 0 0,-4-1 0 0 0,-8 9 0 0 0,-13 8 0 0 0,-11 7 0 0 0,-9 10 0 0 0,-4 9 0 0 0,-5 8 0 0 0,0 7 0 0 0,-2 4 0 0 0,0 8 0 0 0,1 9 0 0 0,-6 7 0 0 0,-15 7 0 0 0,-8 5 0 0 0,0 3 0 0 0,-1 0 0 0 0,-1 1 0 0 0,5 1 0 0 0,7-1 0 0 0,0 1 0 0 0,-1-1 0 0 0,-5 1 0 0 0,3-2 0 0 0,-1 1 0 0 0,-3-1 0 0 0,-2 0 0 0 0,-3-1 0 0 0,4 1 0 0 0,7 0 0 0 0,7 0 0 0 0,-1 0 0 0 0,3-1 0 0 0,2 0 0 0 0,3 0 0 0 0,3-1 0 0 0,1 0 0 0 0,1-1 0 0 0,2 0 0 0 0,0 0 0 0 0,1-6 0 0 0,0-1 0 0 0,0-1 0 0 0,0 2 0 0 0,0 2 0 0 0,0 2 0 0 0,-1 2 0 0 0,0 0 0 0 0,6 8 0 0 0,-4 2 0 0 0,-2 0 0 0 0,-7 0 0 0 0,-2-3 0 0 0,-6-2 0 0 0,-7 0 0 0 0,-5-2 0 0 0,-5-1 0 0 0,-2 0 0 0 0,-2 0 0 0 0,-1-1 0 0 0,-1 1 0 0 0,1-1 0 0 0,0 1 0 0 0,1-1 0 0 0,6 14 0 0 0,8 3 0 0 0,2 0 0 0 0,-2-3 0 0 0,-3-4 0 0 0,-4-3 0 0 0,3-3 0 0 0,0-1 0 0 0,-2-3 0 0 0,4 1 0 0 0,6-1 0 0 0,0 0 0 0 0,-4 0 0 0 0,3 1 0 0 0,-2-1 0 0 0,3 1 0 0 0,4-1 0 0 0,6 2 0 0 0,3-1 0 0 0,3-1 0 0 0,1 0 0 0 0,1 0 0 0 0,2 0 0 0 0,6 6 0 0 0,3-4 0 0 0,-1-1 0 0 0,-1-8 0 0 0,-9-2 0 0 0,-5 0 0 0 0,0 2 0 0 0,-7 2 0 0 0,-7 2 0 0 0,0 3 0 0 0,-3-1 0 0 0,-4 2 0 0 0,-4 0 0 0 0,4 12 0 0 0,5 3 0 0 0,-6-2 0 0 0,-10-2 0 0 0,-11-11 0 0 0,-11-5 0 0 0,-7-2 0 0 0,-17 0 0 0 0,-6-5 0 0 0,-1-2 0 0 0,3 3 0 0 0,4-5 0 0 0,3-5 0 0 0,3-5 0 0 0,2-5 0 0 0,1-3 0 0 0,-13-9 0 0 0,-3-3 0 0 0,0 0 0 0 0,3 2 0 0 0,5-5 0 0 0,3-6 0 0 0,2 1 0 0 0,3 2 0 0 0,-11-2 0 0 0,-5 1 0 0 0,2-1 0 0 0,4-5 0 0 0,3 3 0 0 0,2-3 0 0 0,-17 3 0 0 0,-25-3 0 0 0,-18-2 0 0 0,2-5 0 0 0,12-3 0 0 0,14-2 0 0 0,15-1 0 0 0,11 5 0 0 0,7 8 0 0 0,4 1 0 0 0,1-1 0 0 0,1 2 0 0 0,1-1 0 0 0,-1-3 0 0 0,6-4 0 0 0,8-4 0 0 0,7-2 0 0 0,8-3 0 0 0,9-1 0 0 0,6-1 0 0 0,13-6 0 0 0,16-8 0 0 0,22-9 0 0 0,19 1 0 0 0,9-3 0 0 0,-3 3 0 0 0,-11 6 0 0 0,-17 5 0 0 0,-19 5 0 0 0,-20 3 0 0 0,-21 4 0 0 0,-29-6 0 0 0,-36-1 0 0 0,-32 0 0 0 0,-6 1 0 0 0,15 9 0 0 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5" units="cm"/>
      <inkml:brushProperty name="height" value="0.35" units="cm"/>
      <inkml:brushProperty name="color" value="#33CCFF"/>
    </inkml:brush>
  </inkml:definitions>
  <inkml:trace contextRef="#ctx0" brushRef="#br0">11053 11910 16383 0 0,'6'6'0'0'0,"8"9"0"0"0,9 2 0 0 0,5-3 0 0 0,5 3 0 0 0,3 4 0 0 0,2-1 0 0 0,0-4 0 0 0,0 2 0 0 0,0-3 0 0 0,0-4 0 0 0,-1-9 0 0 0,0-6 0 0 0,0-7 0 0 0,-1-8 0 0 0,5-13 0 0 0,16-13 0 0 0,18-13 0 0 0,1-3 0 0 0,-5 3 0 0 0,-9 5 0 0 0,-16 4 0 0 0,-8 5 0 0 0,-6 2 0 0 0,-3 3 0 0 0,-5 1 0 0 0,-8 1 0 0 0,-11 0 0 0 0,-8 0 0 0 0,-8 1 0 0 0,-10-1 0 0 0,-6 6 0 0 0,-6 3 0 0 0,-3 6 0 0 0,-2 0 0 0 0,-1 0 0 0 0,0 2 0 0 0,1 5 0 0 0,0-1 0 0 0,0 2 0 0 0,1-2 0 0 0,1-5 0 0 0,1-3 0 0 0,-1 1 0 0 0,0-1 0 0 0,1 3 0 0 0,4 10 0 0 0,9 15 0 0 0,8 11 0 0 0,6 11 0 0 0,5 6 0 0 0,2 4 0 0 0,2 3 0 0 0,0 0 0 0 0,1-1 0 0 0,-1 1 0 0 0,0-1 0 0 0,0 0 0 0 0,-1-1 0 0 0,0 12 0 0 0,0 5 0 0 0,0-1 0 0 0,-6 9 0 0 0,-9 1 0 0 0,-1-5 0 0 0,-4-4 0 0 0,1-7 0 0 0,4-4 0 0 0,5-4 0 0 0,-3-2 0 0 0,-4-1 0 0 0,-6 0 0 0 0,-5-2 0 0 0,-3 1 0 0 0,-3 2 0 0 0,4 0 0 0 0,2 0 0 0 0,-1 0 0 0 0,-2 0 0 0 0,-1 1 0 0 0,-1-1 0 0 0,-1-6 0 0 0,-1-9 0 0 0,-1-7 0 0 0,0-8 0 0 0,-1 3 0 0 0,1 4 0 0 0,-1 0 0 0 0,1 4 0 0 0,-1-2 0 0 0,0-3 0 0 0,0 2 0 0 0,0 4 0 0 0,1-1 0 0 0,-2-4 0 0 0,1 2 0 0 0,-2-1 0 0 0,1 2 0 0 0,0 4 0 0 0,1 5 0 0 0,0-2 0 0 0,0-6 0 0 0,-5 7 0 0 0,11-7 0 0 0,17-13 0 0 0,18-13 0 0 0,27-18 0 0 0,28-18 0 0 0,24-15 0 0 0,24-10 0 0 0,22-14 0 0 0,2-6 0 0 0,-10-1 0 0 0,-11 3 0 0 0,-6 3 0 0 0,-14 10 0 0 0,-16 11 0 0 0,-14 9 0 0 0,-13 10 0 0 0,-7 5 0 0 0,-5 4 0 0 0,-3 2 0 0 0,-1 0 0 0 0,-5 0 0 0 0,-2-1 0 0 0,-5-2 0 0 0,1 0 0 0 0,-2-2 0 0 0,-6 1 0 0 0,-3-1 0 0 0,-4 0 0 0 0,-3 1 0 0 0,-1 0 0 0 0,-2 0 0 0 0,0 0 0 0 0,0 0 0 0 0,1 1 0 0 0,-1-1 0 0 0,1 0 0 0 0,-1 1 0 0 0,1-1 0 0 0,0 1 0 0 0,-5 0 0 0 0,-9-1 0 0 0,-7 7 0 0 0,-8 9 0 0 0,-4 1 0 0 0,-3-1 0 0 0,-2 2 0 0 0,-1 5 0 0 0,1 5 0 0 0,-1 10 0 0 0,1 10 0 0 0,1 10 0 0 0,1 7 0 0 0,1-1 0 0 0,-1 1 0 0 0,0 1 0 0 0,6 2 0 0 0,3 14 0 0 0,-1 4 0 0 0,-1 1 0 0 0,-2-3 0 0 0,-2-1 0 0 0,-1-4 0 0 0,6-1 0 0 0,0-2 0 0 0,5-2 0 0 0,6 1 0 0 0,7-1 0 0 0,4 0 0 0 0,4-1 0 0 0,2 1 0 0 0,1-1 0 0 0,0 0 0 0 0,0 1 0 0 0,0-1 0 0 0,0 0 0 0 0,-1 1 0 0 0,1-1 0 0 0,-1 0 0 0 0,0 1 0 0 0,0-1 0 0 0,0 1 0 0 0,0 0 0 0 0,-6-1 0 0 0,-2 1 0 0 0,-6 0 0 0 0,-6-1 0 0 0,-5 0 0 0 0,-6 1 0 0 0,-9 5 0 0 0,-4 4 0 0 0,5-1 0 0 0,3-2 0 0 0,3-1 0 0 0,0-1 0 0 0,0-3 0 0 0,0-7 0 0 0,-1-9 0 0 0,-1-3 0 0 0,0 2 0 0 0,0-3 0 0 0,-1 1 0 0 0,0-2 0 0 0,-1 1 0 0 0,1 3 0 0 0,-1 5 0 0 0,2 3 0 0 0,-1 3 0 0 0,1 1 0 0 0,0 2 0 0 0,0 0 0 0 0,12 0 0 0 0,16 1 0 0 0,16-6 0 0 0,12-8 0 0 0,9-7 0 0 0,6-7 0 0 0,3-5 0 0 0,0-2 0 0 0,14 4 0 0 0,4 2 0 0 0,-3 0 0 0 0,-2-2 0 0 0,-6-1 0 0 0,-3-2 0 0 0,-3-1 0 0 0,-2 0 0 0 0,-2-1 0 0 0,0-1 0 0 0,1-5 0 0 0,0-2 0 0 0,1 0 0 0 0,-1 1 0 0 0,1-4 0 0 0,-1 0 0 0 0,0 2 0 0 0,0-4 0 0 0,-1-5 0 0 0,13 0 0 0 0,4-3 0 0 0,-2 3 0 0 0,-2 4 0 0 0,-4 4 0 0 0,-3 4 0 0 0,-2-3 0 0 0,-3-5 0 0 0,0-2 0 0 0,-1 4 0 0 0,1-4 0 0 0,-1 2 0 0 0,1 3 0 0 0,-1-3 0 0 0,1-4 0 0 0,0 0 0 0 0,0-3 0 0 0,1 2 0 0 0,1 5 0 0 0,0-2 0 0 0,0-4 0 0 0,0 2 0 0 0,-1 3 0 0 0,1-1 0 0 0,-2 1 0 0 0,0 4 0 0 0,-1 4 0 0 0,13-4 0 0 0,4-6 0 0 0,0 1 0 0 0,-3 2 0 0 0,10 4 0 0 0,13 3 0 0 0,1 4 0 0 0,-5 1 0 0 0,-8 2 0 0 0,-9 0 0 0 0,-6-5 0 0 0,-5-3 0 0 0,-4 1 0 0 0,-1 1 0 0 0,-1 8 0 0 0,-1 4 0 0 0,2 0 0 0 0,-1 0 0 0 0,1-1 0 0 0,0-2 0 0 0,0-2 0 0 0,0 0 0 0 0,0 6 0 0 0,0 1 0 0 0,1-1 0 0 0,0 5 0 0 0,1 7 0 0 0,11 4 0 0 0,4 0 0 0 0,-1-5 0 0 0,-3-5 0 0 0,-3 2 0 0 0,-2 3 0 0 0,-3 0 0 0 0,-2-4 0 0 0,-1-4 0 0 0,-1-10 0 0 0,1-5 0 0 0,10-7 0 0 0,4-8 0 0 0,-2-6 0 0 0,-3-4 0 0 0,-5-3 0 0 0,-2-2 0 0 0,-10-1 0 0 0,-8-1 0 0 0,-9 0 0 0 0,-6 0 0 0 0,-5 0 0 0 0,-2 0 0 0 0,-2 1 0 0 0,-6-1 0 0 0,-7 0 0 0 0,-8 0 0 0 0,-5 2 0 0 0,-4 0 0 0 0,-3 6 0 0 0,-1 3 0 0 0,-1 5 0 0 0,-1 0 0 0 0,0 3 0 0 0,7-1 0 0 0,2-3 0 0 0,-1 1 0 0 0,5 10 0 0 0,1 2 0 0 0,-2-5 0 0 0,-1 1 0 0 0,-4-4 0 0 0,-2-6 0 0 0,-13-4 0 0 0,-4-4 0 0 0,0-2 0 0 0,3-2 0 0 0,4 0 0 0 0,2-1 0 0 0,2 0 0 0 0,-5-6 0 0 0,0-4 0 0 0,1 2 0 0 0,2 1 0 0 0,8 2 0 0 0,10 1 0 0 0,2 0 0 0 0,-1 1 0 0 0,3 0 0 0 0,5 1 0 0 0,-2-12 0 0 0,2-4 0 0 0,3 1 0 0 0,4 3 0 0 0,-3 4 0 0 0,-5 4 0 0 0,-1 3 0 0 0,3 1 0 0 0,3 1 0 0 0,4 1 0 0 0,-4 0 0 0 0,1-1 0 0 0,-5 1 0 0 0,-6 0 0 0 0,-6-1 0 0 0,-5 1 0 0 0,-2-1 0 0 0,-3-1 0 0 0,-1 6 0 0 0,-1 9 0 0 0,0 8 0 0 0,0 7 0 0 0,1 4 0 0 0,0 4 0 0 0,0 1 0 0 0,0 6 0 0 0,0 10 0 0 0,1 8 0 0 0,1 6 0 0 0,-1 4 0 0 0,1 3 0 0 0,-7 7 0 0 0,4 3 0 0 0,2 13 0 0 0,-6 15 0 0 0,-2 1 0 0 0,-13 1 0 0 0,-3-7 0 0 0,2 5 0 0 0,5 8 0 0 0,5-4 0 0 0,5-9 0 0 0,3 2 0 0 0,3-4 0 0 0,1-8 0 0 0,7-8 0 0 0,14-6 0 0 0,16-6 0 0 0,14-3 0 0 0,10-2 0 0 0,8-2 0 0 0,3-1 0 0 0,1 0 0 0 0,1 1 0 0 0,0-1 0 0 0,-2 1 0 0 0,1 0 0 0 0,0 0 0 0 0,0 0 0 0 0,1-5 0 0 0,0-8 0 0 0,20 0 0 0 0,19 1 0 0 0,16-1 0 0 0,11-6 0 0 0,-6 2 0 0 0,-12-3 0 0 0,-15-3 0 0 0,-12-4 0 0 0,-10-3 0 0 0,-8-2 0 0 0,-3-7 0 0 0,-3-10 0 0 0,-8-7 0 0 0,-1-8 0 0 0,-5-4 0 0 0,-7-4 0 0 0,-5 0 0 0 0,-10-1 0 0 0,-6 0 0 0 0,-7 1 0 0 0,-8 0 0 0 0,-7-13 0 0 0,-4-3 0 0 0,-2 1 0 0 0,3 2 0 0 0,3 4 0 0 0,-1 3 0 0 0,5 2 0 0 0,1 3 0 0 0,-3-12 0 0 0,-8-16 0 0 0,-5-4 0 0 0,-3 4 0 0 0,7 8 0 0 0,9 8 0 0 0,9 5 0 0 0,14 6 0 0 0,13 2 0 0 0,12 2 0 0 0,8 7 0 0 0,18 2 0 0 0,5 1 0 0 0,2 4 0 0 0,-4 0 0 0 0,-3 4 0 0 0,-3-1 0 0 0,-3 1 0 0 0,-2 6 0 0 0,-1 3 0 0 0,-1 4 0 0 0,-1 2 0 0 0,11 9 0 0 0,4 7 0 0 0,-2 10 0 0 0,-2 6 0 0 0,-10 5 0 0 0,-11 3 0 0 0,-10 1 0 0 0,-8 0 0 0 0,-5 1 0 0 0,-3-1 0 0 0,-2-1 0 0 0,0 0 0 0 0,0 0 0 0 0,1 0 0 0 0,5-1 0 0 0,9 0 0 0 0,1 0 0 0 0,5 0 0 0 0,5 0 0 0 0,4-7 0 0 0,4-3 0 0 0,2 1 0 0 0,-5 2 0 0 0,-1 2 0 0 0,-5 3 0 0 0,-2 1 0 0 0,-3 1 0 0 0,0 1 0 0 0,4-1 0 0 0,4 1 0 0 0,4 1 0 0 0,2-1 0 0 0,-4 1 0 0 0,0 0 0 0 0,0-1 0 0 0,1-6 0 0 0,3-2 0 0 0,1-1 0 0 0,2 1 0 0 0,1 1 0 0 0,0 2 0 0 0,0 0 0 0 0,1 2 0 0 0,0 1 0 0 0,-1 0 0 0 0,1-6 0 0 0,0-2 0 0 0,-1 0 0 0 0,1 2 0 0 0,12 9 0 0 0,6 4 0 0 0,-7 2 0 0 0,-6-1 0 0 0,-5-1 0 0 0,-1-1 0 0 0,-8-2 0 0 0,-14-2 0 0 0,-16-1 0 0 0,-13 0 0 0 0,-10-7 0 0 0,-9-3 0 0 0,-3 1 0 0 0,-3-5 0 0 0,0-5 0 0 0,0-1 0 0 0,1-2 0 0 0,1-3 0 0 0,0-5 0 0 0,1-2 0 0 0,0-2 0 0 0,1-2 0 0 0,-1 0 0 0 0,1-1 0 0 0,0 0 0 0 0,0-5 0 0 0,0-3 0 0 0,-1-5 0 0 0,1 0 0 0 0,-1 2 0 0 0,0 3 0 0 0,0-3 0 0 0,1-5 0 0 0,-1 1 0 0 0,0 2 0 0 0,0-2 0 0 0,-1 1 0 0 0,0 4 0 0 0,1-3 0 0 0,-1-4 0 0 0,0 0 0 0 0,0-3 0 0 0,0-3 0 0 0,1-3 0 0 0,6-4 0 0 0,15-14 0 0 0,17-7 0 0 0,14-1 0 0 0,5 2 0 0 0,-1 4 0 0 0,2 3 0 0 0,-2 3 0 0 0,-4-11 0 0 0,-5-16 0 0 0,-5-15 0 0 0,-2-20 0 0 0,-2-12 0 0 0,-1-12 0 0 0,-1-12 0 0 0,0 12 0 0 0,0 20 0 0 0,-6 10 0 0 0,-8 14 0 0 0,-2 15 0 0 0,-3 12 0 0 0,-5 11 0 0 0,-5 5 0 0 0,-3 4 0 0 0,-2 2 0 0 0,-2 7 0 0 0,-1 8 0 0 0,0 7 0 0 0,-13-1 0 0 0,-3-4 0 0 0,0-5 0 0 0,-9 1 0 0 0,-14-2 0 0 0,1-4 0 0 0,5 3 0 0 0,9 0 0 0 0,8 3 0 0 0,8 6 0 0 0,4 5 0 0 0,4 4 0 0 0,2-2 0 0 0,1-7 0 0 0,1-5 0 0 0,-1 0 0 0 0,0-4 0 0 0,0 4 0 0 0,-1-2 0 0 0,1-3 0 0 0,-1-2 0 0 0,0 2 0 0 0,0 7 0 0 0,-13-2 0 0 0,-16-1 0 0 0,-2-5 0 0 0,3 4 0 0 0,8 10 0 0 0,5 8 0 0 0,7 11 0 0 0,4 10 0 0 0,3 8 0 0 0,3 7 0 0 0,-1 3 0 0 0,2 3 0 0 0,5 0 0 0 0,1 1 0 0 0,-6 7 0 0 0,1 2 0 0 0,0 11 0 0 0,-7 10 0 0 0,-16-2 0 0 0,1-5 0 0 0,4-7 0 0 0,3-6 0 0 0,4-5 0 0 0,4-4 0 0 0,1-2 0 0 0,9-2 0 0 0,8 0 0 0 0,2 0 0 0 0,-1-1 0 0 0,2 1 0 0 0,10 1 0 0 0,12 0 0 0 0,11-1 0 0 0,4 0 0 0 0,-3 1 0 0 0,3 0 0 0 0,-2 1 0 0 0,-4-2 0 0 0,-5 2 0 0 0,-2-2 0 0 0,-4 1 0 0 0,-1-1 0 0 0,-7 1 0 0 0,-3-1 0 0 0,0 1 0 0 0,2-1 0 0 0,-4 14 0 0 0,-1 4 0 0 0,-4-1 0 0 0,-5-4 0 0 0,1-3 0 0 0,4-3 0 0 0,-16 12 0 0 0,-14 8 0 0 0,-6 1 0 0 0,0-5 0 0 0,2-7 0 0 0,5-5 0 0 0,4-12 0 0 0,2-5 0 0 0,2-2 0 0 0,0-6 0 0 0,1 0 0 0 0,13-5 0 0 0,16-4 0 0 0,16-6 0 0 0,12-2 0 0 0,10-4 0 0 0,6-7 0 0 0,16-2 0 0 0,18-8 0 0 0,23 1 0 0 0,23-5 0 0 0,11-12 0 0 0,2 0 0 0 0,-1 5 0 0 0,-17 1 0 0 0,-14-8 0 0 0,-17 3 0 0 0,-16 5 0 0 0,-13 2 0 0 0,-8-1 0 0 0,-7-2 0 0 0,-2 3 0 0 0,-2 0 0 0 0,1-3 0 0 0,12-3 0 0 0,4-2 0 0 0,0-1 0 0 0,-2-2 0 0 0,12-22 0 0 0,7-14 0 0 0,-7-1 0 0 0,-14 4 0 0 0,-14 8 0 0 0,-14 8 0 0 0,-9 7 0 0 0,-6 5 0 0 0,-4 3 0 0 0,-1 1 0 0 0,-1 1 0 0 0,-6 0 0 0 0,-1 0 0 0 0,-6-1 0 0 0,1-1 0 0 0,2-13 0 0 0,4-5 0 0 0,3 1 0 0 0,9 2 0 0 0,4 3 0 0 0,6-7 0 0 0,8-1 0 0 0,6 9 0 0 0,5 12 0 0 0,3 13 0 0 0,3 11 0 0 0,-1 6 0 0 0,2 5 0 0 0,-1 2 0 0 0,-1 2 0 0 0,1 5 0 0 0,1 9 0 0 0,-1 6 0 0 0,-1 6 0 0 0,-1 4 0 0 0,0 2 0 0 0,0 2 0 0 0,0 14 0 0 0,-7 4 0 0 0,-7 1 0 0 0,-8-4 0 0 0,-6-4 0 0 0,-5-2 0 0 0,-2-4 0 0 0,-2-1 0 0 0,-7-3 0 0 0,-1 0 0 0 0,0-1 0 0 0,2 0 0 0 0,2 0 0 0 0,-4 1 0 0 0,-1 12 0 0 0,-11 11 0 0 0,-8 1 0 0 0,-6-3 0 0 0,-9 2 0 0 0,3-4 0 0 0,3-5 0 0 0,-5 1 0 0 0,-11-3 0 0 0,-2-5 0 0 0,2-3 0 0 0,3-10 0 0 0,5-3 0 0 0,9-1 0 0 0,6 2 0 0 0,1 1 0 0 0,12 3 0 0 0,16-4 0 0 0,15-8 0 0 0,10-1 0 0 0,9-5 0 0 0,4-4 0 0 0,3-5 0 0 0,13 4 0 0 0,4 5 0 0 0,-1 0 0 0 0,-3 3 0 0 0,-5-2 0 0 0,-4 2 0 0 0,-2 4 0 0 0,-3-3 0 0 0,-1-4 0 0 0,-1-5 0 0 0,0-4 0 0 0,0-4 0 0 0,0-2 0 0 0,0-1 0 0 0,0-1 0 0 0,1 0 0 0 0,-1 0 0 0 0,0 1 0 0 0,1-1 0 0 0,-1 1 0 0 0,0 0 0 0 0,12-6 0 0 0,4-2 0 0 0,-1 0 0 0 0,-2 2 0 0 0,-4-4 0 0 0,-4-7 0 0 0,11 1 0 0 0,3 1 0 0 0,-2-1 0 0 0,-4 2 0 0 0,-4-3 0 0 0,-3-4 0 0 0,-3 7 0 0 0,-1 6 0 0 0,-1 10 0 0 0,1 12 0 0 0,-1 3 0 0 0,2-2 0 0 0,-1 3 0 0 0,1-2 0 0 0,11 3 0 0 0,4 4 0 0 0,-2-3 0 0 0,-3 2 0 0 0,-3-3 0 0 0,7-11 0 0 0,12-12 0 0 0,2-11 0 0 0,-11-10 0 0 0,-21-6 0 0 0,-21-4 0 0 0,-21 4 0 0 0,-15 1 0 0 0,-10 7 0 0 0,-6 6 0 0 0,-4 0 0 0 0,-1-3 0 0 0,1-4 0 0 0,2-6 0 0 0,8-3 0 0 0,9-3 0 0 0,8-1 0 0 0,8 0 0 0 0,4-1 0 0 0,2 1 0 0 0,3-1 0 0 0,0 1 0 0 0,-1 0 0 0 0,1 1 0 0 0,-1-1 0 0 0,-1 0 0 0 0,1 1 0 0 0,-1-1 0 0 0,0 1 0 0 0,0 0 0 0 0,0-1 0 0 0,-6 0 0 0 0,-8 1 0 0 0,-8 0 0 0 0,-5-1 0 0 0,-6 0 0 0 0,-1 1 0 0 0,-2 0 0 0 0,-1 7 0 0 0,1 8 0 0 0,-2 1 0 0 0,2 5 0 0 0,-2 4 0 0 0,2-2 0 0 0,-1-4 0 0 0,2-4 0 0 0,1-7 0 0 0,0-3 0 0 0,0-2 0 0 0,-1-3 0 0 0,0-2 0 0 0,-6-6 0 0 0,2-3 0 0 0,10-1 0 0 0,2 3 0 0 0,1 3 0 0 0,4 2 0 0 0,6 1 0 0 0,0 1 0 0 0,3 0 0 0 0,3 2 0 0 0,4-1 0 0 0,-4 1 0 0 0,-5 0 0 0 0,-7 0 0 0 0,1-1 0 0 0,3 0 0 0 0,0-10 0 0 0,-4-4 0 0 0,-3 1 0 0 0,-3 2 0 0 0,-4 3 0 0 0,-2 3 0 0 0,-8-3 0 0 0,-2-1 0 0 0,-1 7 0 0 0,2 5 0 0 0,1 7 0 0 0,2 3 0 0 0,2-2 0 0 0,1 5 0 0 0,0-1 0 0 0,1-2 0 0 0,1-3 0 0 0,-1 3 0 0 0,-1 6 0 0 0,0 0 0 0 0,1-3 0 0 0,0-4 0 0 0,1 3 0 0 0,-1-1 0 0 0,1-3 0 0 0,5-3 0 0 0,8-3 0 0 0,8-1 0 0 0,13-3 0 0 0,6 0 0 0 0,2-1 0 0 0,0 0 0 0 0,5 0 0 0 0,1 0 0 0 0,-2 0 0 0 0,-4 1 0 0 0,-1-1 0 0 0,-4 0 0 0 0,6 1 0 0 0,6-1 0 0 0,7 0 0 0 0,0 0 0 0 0,-3 1 0 0 0,-6-1 0 0 0,-3 1 0 0 0,-5-1 0 0 0,-8 1 0 0 0,-9 0 0 0 0,-8 12 0 0 0,-6 15 0 0 0,-5 17 0 0 0,3 13 0 0 0,1 8 0 0 0,-1 7 0 0 0,-2 2 0 0 0,-1 14 0 0 0,-9 11 0 0 0,3 1 0 0 0,2-3 0 0 0,-6 7 0 0 0,-2 11 0 0 0,0 12 0 0 0,0 9 0 0 0,9 15 0 0 0,4-6 0 0 0,0-15 0 0 0,7-17 0 0 0,12-15 0 0 0,14-24 0 0 0,13-25 0 0 0,10-20 0 0 0,6-15 0 0 0,6-5 0 0 0,1-3 0 0 0,1-4 0 0 0,0-3 0 0 0,0 0 0 0 0,-2-2 0 0 0,0 1 0 0 0,-1 0 0 0 0,0 1 0 0 0,0 0 0 0 0,7-5 0 0 0,1-2 0 0 0,1 0 0 0 0,-2 2 0 0 0,-3 2 0 0 0,-7 1 0 0 0,-4 1 0 0 0,-7 1 0 0 0,-7 0 0 0 0,-6 1 0 0 0,-5-1 0 0 0,-9 1 0 0 0,-9 0 0 0 0,-9-1 0 0 0,-13-13 0 0 0,-7-17 0 0 0,-9-10 0 0 0,-1 2 0 0 0,2 7 0 0 0,3 9 0 0 0,11 9 0 0 0,11 6 0 0 0,10 4 0 0 0,8 4 0 0 0,5 1 0 0 0,3 0 0 0 0,8 0 0 0 0,2 0 0 0 0,0 0 0 0 0,-2-1 0 0 0,4-13 0 0 0,0-5 0 0 0,-2-12 0 0 0,-3-14 0 0 0,-2-1 0 0 0,-2-4 0 0 0,-2 4 0 0 0,-1 10 0 0 0,0 11 0 0 0,-1 8 0 0 0,1 6 0 0 0,-1 6 0 0 0,1 3 0 0 0,0 1 0 0 0,0 1 0 0 0,-1 1 0 0 0,1-1 0 0 0,-5-1 0 0 0,-9 7 0 0 0,5 8 0 0 0,10 13 0 0 0,11 14 0 0 0,9 13 0 0 0,2 8 0 0 0,2 7 0 0 0,4 4 0 0 0,-4 2 0 0 0,-6 0 0 0 0,-6-1 0 0 0,1 1 0 0 0,-2-1 0 0 0,-3 1 0 0 0,-3-2 0 0 0,3 13 0 0 0,7 3 0 0 0,1 12 0 0 0,-4 13 0 0 0,-2 13 0 0 0,-5 9 0 0 0,-2 7 0 0 0,-2 12 0 0 0,-9 4 0 0 0,-1 0 0 0 0,-8 6 0 0 0,-7 8 0 0 0,-6-2 0 0 0,-4-3 0 0 0,-3-19 0 0 0,-2-22 0 0 0,7-20 0 0 0,1-17 0 0 0,1-11 0 0 0,-2-7 0 0 0,4-4 0 0 0,2 0 0 0 0,4 1 0 0 0,0 1 0 0 0,3 13 0 0 0,5 6 0 0 0,5 0 0 0 0,-3-3 0 0 0,-4-3 0 0 0,5-11 0 0 0,11-11 0 0 0,12-10 0 0 0,-3-7 0 0 0,-9-6 0 0 0,-11-4 0 0 0,-9-6 0 0 0,-8-8 0 0 0,-6-8 0 0 0,-4-6 0 0 0,5-5 0 0 0,8-2 0 0 0,8-2 0 0 0,0-1 0 0 0,4-14 0 0 0,3-15 0 0 0,3-17 0 0 0,3-12 0 0 0,2 4 0 0 0,1 10 0 0 0,0 15 0 0 0,1-2 0 0 0,14-23 0 0 0,4-2 0 0 0,13-20 0 0 0,8-18 0 0 0,3 8 0 0 0,0 19 0 0 0,-7 21 0 0 0,-4 18 0 0 0,-6 15 0 0 0,-9 16 0 0 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5" units="cm"/>
      <inkml:brushProperty name="height" value="0.35" units="cm"/>
      <inkml:brushProperty name="color" value="#849398"/>
    </inkml:brush>
  </inkml:definitions>
  <inkml:trace contextRef="#ctx0" brushRef="#br0">12462 4587 16383 0 0,'-6'5'0'0'0,"-1"10"0"0"0,-6 7 0 0 0,-1 6 0 0 0,-4 6 0 0 0,-11 8 0 0 0,-1 17 0 0 0,-2 17 0 0 0,-7 9 0 0 0,-5 9 0 0 0,-7 15 0 0 0,4-4 0 0 0,11-1 0 0 0,5-11 0 0 0,1-16 0 0 0,7-14 0 0 0,1-11 0 0 0,4-9 0 0 0,6 7 0 0 0,-2 15 0 0 0,-5 2 0 0 0,-6 17 0 0 0,2 21 0 0 0,-2-1 0 0 0,-2-13 0 0 0,-3-2 0 0 0,3-9 0 0 0,7-13 0 0 0,12-10 0 0 0,7-8 0 0 0,5-6 0 0 0,6-4 0 0 0,3-1 0 0 0,5-2 0 0 0,11 6 0 0 0,8 2 0 0 0,3 0 0 0 0,3-8 0 0 0,-2-10 0 0 0,0-9 0 0 0,-2-8 0 0 0,0-5 0 0 0,-2-3 0 0 0,21-9 0 0 0,18-3 0 0 0,4-6 0 0 0,-6 1 0 0 0,-9 2 0 0 0,-9-2 0 0 0,-9-5 0 0 0,-5-4 0 0 0,-5-4 0 0 0,-2-3 0 0 0,-2-2 0 0 0,14-8 0 0 0,11-10 0 0 0,9-22 0 0 0,0-6 0 0 0,-5 6 0 0 0,-8 8 0 0 0,-6 10 0 0 0,-5 9 0 0 0,-5 6 0 0 0,-2 4 0 0 0,-1 2 0 0 0,-7 0 0 0 0,-2-1 0 0 0,7-6 0 0 0,4-3 0 0 0,2 1 0 0 0,1 0 0 0 0,-2 3 0 0 0,0 1 0 0 0,-7 1 0 0 0,-3 2 0 0 0,-12 1 0 0 0,-14 1 0 0 0,-15 7 0 0 0,-10 8 0 0 0,-8 1 0 0 0,-5-2 0 0 0,-2 9 0 0 0,-1 12 0 0 0,0 12 0 0 0,0 3 0 0 0,1 7 0 0 0,0-2 0 0 0,1 3 0 0 0,-1-3 0 0 0,1 1 0 0 0,1 3 0 0 0,1 4 0 0 0,0 1 0 0 0,-12 16 0 0 0,-10 17 0 0 0,-1 5 0 0 0,2-3 0 0 0,11-6 0 0 0,8-6 0 0 0,3-5 0 0 0,2-5 0 0 0,7-3 0 0 0,7-1 0 0 0,6-2 0 0 0,0 0 0 0 0,-4-1 0 0 0,1 1 0 0 0,3-1 0 0 0,21 25 0 0 0,16 8 0 0 0,9-1 0 0 0,5-6 0 0 0,1-7 0 0 0,0-7 0 0 0,0-12 0 0 0,-1-5 0 0 0,-2-1 0 0 0,-1 0 0 0 0,-6 1 0 0 0,-2-3 0 0 0,6-20 0 0 0,5-11 0 0 0,2-10 0 0 0,-1-9 0 0 0,1-1 0 0 0,-1-2 0 0 0,0 3 0 0 0,0 5 0 0 0,-1 7 0 0 0,-1-2 0 0 0,-1-4 0 0 0,11-6 0 0 0,4 2 0 0 0,-1 4 0 0 0,-3-1 0 0 0,-3-3 0 0 0,8-5 0 0 0,2-3 0 0 0,-2-4 0 0 0,-5-1 0 0 0,-3-1 0 0 0,-3-22 0 0 0,11-20 0 0 0,18-26 0 0 0,3-14 0 0 0,2-6 0 0 0,-6-10 0 0 0,-8 12 0 0 0,-14 19 0 0 0,-16 22 0 0 0,-7 17 0 0 0,-14 26 0 0 0,-14 24 0 0 0,-13 21 0 0 0,-10 15 0 0 0,-5 9 0 0 0,-5 5 0 0 0,-1 3 0 0 0,-1-1 0 0 0,6 1 0 0 0,2 0 0 0 0,-6 4 0 0 0,-3 2 0 0 0,-8 6 0 0 0,-1-1 0 0 0,-6 4 0 0 0,1-2 0 0 0,4-2 0 0 0,3-5 0 0 0,4-4 0 0 0,3-4 0 0 0,2 10 0 0 0,0 3 0 0 0,7-1 0 0 0,2-2 0 0 0,5-4 0 0 0,1-3 0 0 0,-2-1 0 0 0,-2-2 0 0 0,-4-2 0 0 0,-2-1 0 0 0,-1 0 0 0 0,-1-1 0 0 0,6 2 0 0 0,7 0 0 0 0,7 0 0 0 0,6 1 0 0 0,5 0 0 0 0,2-1 0 0 0,2 1 0 0 0,1 0 0 0 0,5 0 0 0 0,8 0 0 0 0,8 0 0 0 0,4 0 0 0 0,5-2 0 0 0,2 1 0 0 0,3-7 0 0 0,-1-3 0 0 0,2-5 0 0 0,0-6 0 0 0,0 0 0 0 0,1 3 0 0 0,0 0 0 0 0,1 2 0 0 0,-1-3 0 0 0,0-4 0 0 0,0-4 0 0 0,-1-4 0 0 0,-1-2 0 0 0,0-2 0 0 0,-1-1 0 0 0,1-1 0 0 0,-1 0 0 0 0,1 0 0 0 0,-1-5 0 0 0,1-9 0 0 0,0-1 0 0 0,0-4 0 0 0,0-5 0 0 0,-1-5 0 0 0,7-9 0 0 0,2-6 0 0 0,-1 0 0 0 0,-1 0 0 0 0,-9 3 0 0 0,-4 1 0 0 0,-1 3 0 0 0,0 1 0 0 0,-5 1 0 0 0,0 0 0 0 0,2 1 0 0 0,-4 0 0 0 0,-5 0 0 0 0,0 0 0 0 0,4 0 0 0 0,3 0 0 0 0,-2 0 0 0 0,-5-1 0 0 0,-5 1 0 0 0,-5-1 0 0 0,-3 0 0 0 0,-9-1 0 0 0,-8 1 0 0 0,-10 6 0 0 0,-5 9 0 0 0,-6 7 0 0 0,-2 6 0 0 0,-2 5 0 0 0,0 3 0 0 0,0 7 0 0 0,0 8 0 0 0,1 8 0 0 0,0 6 0 0 0,0 3 0 0 0,1 3 0 0 0,0 1 0 0 0,1 3 0 0 0,0-1 0 0 0,0 0 0 0 0,1-1 0 0 0,-1 0 0 0 0,7 0 0 0 0,1-1 0 0 0,6 1 0 0 0,6 0 0 0 0,6 0 0 0 0,-2 1 0 0 0,-5-1 0 0 0,0 0 0 0 0,3 0 0 0 0,-2 0 0 0 0,2-1 0 0 0,2 1 0 0 0,4-1 0 0 0,3 0 0 0 0,2 1 0 0 0,1-1 0 0 0,1 1 0 0 0,7-1 0 0 0,7 1 0 0 0,9-7 0 0 0,6-2 0 0 0,4-1 0 0 0,3-4 0 0 0,1 0 0 0 0,0 1 0 0 0,0 3 0 0 0,0-3 0 0 0,0 0 0 0 0,0-4 0 0 0,0-6 0 0 0,0-4 0 0 0,-1-5 0 0 0,1-2 0 0 0,-1 3 0 0 0,0 7 0 0 0,13 1 0 0 0,5-1 0 0 0,-1 3 0 0 0,-3-2 0 0 0,-3-2 0 0 0,-4-10 0 0 0,-2-5 0 0 0,10-8 0 0 0,1-1 0 0 0,-1 0 0 0 0,-3 3 0 0 0,-4-3 0 0 0,-3-5 0 0 0,-3-1 0 0 0,-1-2 0 0 0,0-4 0 0 0,-1-5 0 0 0,1-4 0 0 0,-6-2 0 0 0,-2-2 0 0 0,-6-1 0 0 0,-1 0 0 0 0,2 1 0 0 0,-4 1 0 0 0,-5 0 0 0 0,-5 1 0 0 0,-4-1 0 0 0,-4 0 0 0 0,-1 0 0 0 0,4-1 0 0 0,2-1 0 0 0,0 0 0 0 0,-8 0 0 0 0,-10 7 0 0 0,-8 3 0 0 0,-8 0 0 0 0,-5 5 0 0 0,-4 1 0 0 0,-1 4 0 0 0,-14 11 0 0 0,-17 13 0 0 0,-3 6 0 0 0,4 7 0 0 0,1 12 0 0 0,5 7 0 0 0,8 4 0 0 0,7 1 0 0 0,11-1 0 0 0,11-1 0 0 0,10-1 0 0 0,2-2 0 0 0,-4 0 0 0 0,1-1 0 0 0,3-1 0 0 0,4 1 0 0 0,3-1 0 0 0,-4 1 0 0 0,6-1 0 0 0,3 0 0 0 0,1 1 0 0 0,1-1 0 0 0,0 0 0 0 0,0 1 0 0 0,-1-1 0 0 0,0 0 0 0 0,-1 1 0 0 0,0-1 0 0 0,0 1 0 0 0,6-1 0 0 0,2 1 0 0 0,0-1 0 0 0,4 1 0 0 0,7-1 0 0 0,5 0 0 0 0,16-1 0 0 0,8 0 0 0 0,2 0 0 0 0,-1 1 0 0 0,-3-1 0 0 0,-3 1 0 0 0,-2-7 0 0 0,-3 0 0 0 0,-1-7 0 0 0,0 0 0 0 0,0-5 0 0 0,-1-4 0 0 0,0-5 0 0 0,1-4 0 0 0,-1-2 0 0 0,1-2 0 0 0,0-7 0 0 0,1-2 0 0 0,0 0 0 0 0,1-4 0 0 0,0 0 0 0 0,0 2 0 0 0,0-3 0 0 0,-2-4 0 0 0,0 0 0 0 0,0-3 0 0 0,-2-3 0 0 0,1-4 0 0 0,-1-4 0 0 0,-1-3 0 0 0,0-12 0 0 0,0-6 0 0 0,0 1 0 0 0,1 4 0 0 0,-7 2 0 0 0,-7 3 0 0 0,-8 3 0 0 0,-5 2 0 0 0,-5 1 0 0 0,-3 1 0 0 0,0 0 0 0 0,-2 1 0 0 0,1-1 0 0 0,-7 0 0 0 0,-1 0 0 0 0,-5 0 0 0 0,-1 0 0 0 0,2 0 0 0 0,-1 0 0 0 0,-7 6 0 0 0,-4 1 0 0 0,-5 7 0 0 0,-3 0 0 0 0,-3 4 0 0 0,-1 6 0 0 0,-1-2 0 0 0,0-4 0 0 0,0 1 0 0 0,0 3 0 0 0,6 4 0 0 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5" units="cm"/>
      <inkml:brushProperty name="height" value="0.35" units="cm"/>
      <inkml:brushProperty name="color" value="#33CCFF"/>
    </inkml:brush>
  </inkml:definitions>
  <inkml:trace contextRef="#ctx0" brushRef="#br0">13943 9880 16383 0 0,'6'-7'0'0'0,"8"-8"0"0"0,21-7 0 0 0,39-8 0 0 0,26-5 0 0 0,23-3 0 0 0,10-1 0 0 0,-12-1 0 0 0,-20 7 0 0 0,-20 9 0 0 0,11-13 0 0 0,25-14 0 0 0,28-5 0 0 0,23 6 0 0 0,10 12 0 0 0,-6 7 0 0 0,-6-6 0 0 0,-4 4 0 0 0,-4 7 0 0 0,-8 8 0 0 0,-25 8 0 0 0,-26 5 0 0 0,-24 9 0 0 0,-19 9 0 0 0,-14 9 0 0 0,-7 6 0 0 0,-5 5 0 0 0,-1-4 0 0 0,1-1 0 0 0,0 1 0 0 0,2 2 0 0 0,1 2 0 0 0,1 1 0 0 0,1-5 0 0 0,0-2 0 0 0,1 2 0 0 0,14 3 0 0 0,3 0 0 0 0,-1 1 0 0 0,-4 1 0 0 0,-4 0 0 0 0,-3 1 0 0 0,-2 0 0 0 0,-2 1 0 0 0,-7-1 0 0 0,-8 1 0 0 0,-8 0 0 0 0,-13 0 0 0 0,-6 1 0 0 0,-9 0 0 0 0,-7-1 0 0 0,-7 1 0 0 0,-4-1 0 0 0,-3 1 0 0 0,-2-1 0 0 0,5 0 0 0 0,2 0 0 0 0,0 0 0 0 0,-3 0 0 0 0,0 0 0 0 0,-2-1 0 0 0,-1-6 0 0 0,0-1 0 0 0,-14 6 0 0 0,-5 5 0 0 0,1 1 0 0 0,-10 1 0 0 0,0 0 0 0 0,3-8 0 0 0,7-9 0 0 0,6-8 0 0 0,4-8 0 0 0,-17-4 0 0 0,-40-4 0 0 0,-23-1 0 0 0,3-1 0 0 0,16 0 0 0 0,6-5 0 0 0,13-9 0 0 0,16-7 0 0 0,13 0 0 0 0,10 5 0 0 0,-6-2 0 0 0,0 3 0 0 0,2 4 0 0 0,-9-2 0 0 0,0-4 0 0 0,4-5 0 0 0,7-4 0 0 0,4-3 0 0 0,-8 4 0 0 0,-2 0 0 0 0,2 4 0 0 0,3 1 0 0 0,11-3 0 0 0,12-3 0 0 0,4-3 0 0 0,0-2 0 0 0,5-3 0 0 0,10 0 0 0 0,13 0 0 0 0,11 0 0 0 0,10 0 0 0 0,20-7 0 0 0,21-2 0 0 0,20-14 0 0 0,1-3 0 0 0,-8 3 0 0 0,10-2 0 0 0,10-4 0 0 0,-8 3 0 0 0,-11 12 0 0 0,-13 14 0 0 0,-13 14 0 0 0,4 9 0 0 0,18 15 0 0 0,3 7 0 0 0,-7 7 0 0 0,-9 1 0 0 0,-8-2 0 0 0,5 2 0 0 0,11 5 0 0 0,0 5 0 0 0,-5-2 0 0 0,-8 0 0 0 0,-2 9 0 0 0,-4 18 0 0 0,-4 6 0 0 0,-5-1 0 0 0,-3-9 0 0 0,-2-14 0 0 0,-2-12 0 0 0,0-9 0 0 0,-1-8 0 0 0,0-5 0 0 0,0-1 0 0 0,0-2 0 0 0,0-5 0 0 0,0-8 0 0 0,-11-6 0 0 0,-16-6 0 0 0,-16 2 0 0 0,-13 0 0 0 0,-10 3 0 0 0,-6 7 0 0 0,-31-9 0 0 0,-33-13 0 0 0,-17-7 0 0 0,4 5 0 0 0,15 8 0 0 0,17 11 0 0 0,16 8 0 0 0,1 12 0 0 0,5 8 0 0 0,4 8 0 0 0,7 7 0 0 0,4 6 0 0 0,4-1 0 0 0,2 0 0 0 0,2 1 0 0 0,0 4 0 0 0,-6 7 0 0 0,-1 3 0 0 0,0 1 0 0 0,1-1 0 0 0,1-2 0 0 0,2-2 0 0 0,2-2 0 0 0,0 0 0 0 0,0-2 0 0 0,0 1 0 0 0,-1 0 0 0 0,-1 0 0 0 0,0-6 0 0 0,0-2 0 0 0,0-5 0 0 0,0-6 0 0 0,-1-1 0 0 0,1 4 0 0 0,0-2 0 0 0,0-3 0 0 0,1-5 0 0 0,1-4 0 0 0,0-2 0 0 0,-14 11 0 0 0,-4 10 0 0 0,1 0 0 0 0,2-4 0 0 0,4-5 0 0 0,4-11 0 0 0,4-7 0 0 0,1-8 0 0 0,2-9 0 0 0,2-7 0 0 0,-1 2 0 0 0,0-3 0 0 0,0-1 0 0 0,1 3 0 0 0,-1 1 0 0 0,0-2 0 0 0,0-2 0 0 0,1-2 0 0 0,-1-1 0 0 0,0 4 0 0 0,-1 2 0 0 0,2-1 0 0 0,-13-19 0 0 0,-2-8 0 0 0,6-2 0 0 0,11 2 0 0 0,17 4 0 0 0,18 4 0 0 0,13 4 0 0 0,12 9 0 0 0,8 4 0 0 0,3 1 0 0 0,2 0 0 0 0,0-2 0 0 0,0-3 0 0 0,-1 5 0 0 0,0 1 0 0 0,0-1 0 0 0,-1 4 0 0 0,-1 7 0 0 0,1-1 0 0 0,-1 3 0 0 0,1 5 0 0 0,0 3 0 0 0,0-3 0 0 0,0-6 0 0 0,-1 1 0 0 0,1 2 0 0 0,0 3 0 0 0,20 11 0 0 0,20 10 0 0 0,23 11 0 0 0,21 9 0 0 0,8-2 0 0 0,-10 0 0 0 0,-20 2 0 0 0,-21-4 0 0 0,-17-2 0 0 0,-12-5 0 0 0,-10-5 0 0 0,-3 0 0 0 0,10 4 0 0 0,24 6 0 0 0,7-1 0 0 0,9 1 0 0 0,9 3 0 0 0,-5 3 0 0 0,-12-4 0 0 0,-13-1 0 0 0,-17 3 0 0 0,-11-5 0 0 0,-6-6 0 0 0,10 1 0 0 0,5 3 0 0 0,1 3 0 0 0,-2 4 0 0 0,5 10 0 0 0,0-2 0 0 0,-2-7 0 0 0,-3-3 0 0 0,-3 1 0 0 0,-2 1 0 0 0,-4 3 0 0 0,0-6 0 0 0,-1-12 0 0 0,-1-14 0 0 0,-1-14 0 0 0,-5-9 0 0 0,-9-9 0 0 0,-6-3 0 0 0,-7-3 0 0 0,-4-1 0 0 0,-3 0 0 0 0,-1 0 0 0 0,0 1 0 0 0,-7 1 0 0 0,-1-1 0 0 0,1 1 0 0 0,1 1 0 0 0,3-1 0 0 0,1 1 0 0 0,7-1 0 0 0,10 13 0 0 0,8 16 0 0 0,7 9 0 0 0,4 10 0 0 0,-3 10 0 0 0,-7 8 0 0 0,-8 5 0 0 0,-12 16 0 0 0,-13 6 0 0 0,-11-1 0 0 0,-7-3 0 0 0,0-4 0 0 0,0-5 0 0 0,-2-3 0 0 0,-2-8 0 0 0,-2-5 0 0 0,-1 0 0 0 0,-1 1 0 0 0,0 2 0 0 0,-1-4 0 0 0,0-7 0 0 0,-2-7 0 0 0,1 2 0 0 0,-14 4 0 0 0,-23-1 0 0 0,-27 3 0 0 0,-14-1 0 0 0,5-4 0 0 0,17-5 0 0 0,17-4 0 0 0,16-3 0 0 0,11-2 0 0 0,-4-8 0 0 0,-20-2 0 0 0,-32-7 0 0 0,-17-7 0 0 0,-15-13 0 0 0,-10 0 0 0 0,13 5 0 0 0,30 9 0 0 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5" units="cm"/>
      <inkml:brushProperty name="height" value="0.35" units="cm"/>
      <inkml:brushProperty name="color" value="#33CCFF"/>
    </inkml:brush>
  </inkml:definitions>
  <inkml:trace contextRef="#ctx0" brushRef="#br0">26145 5750 16383 0 0,'0'0'0'0'0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</inkml:brush>
  </inkml:definitions>
  <inkml:trace contextRef="#ctx0" brushRef="#br0">19382 5966 16383 0 0,'6'6'0'0'0,"2"7"0"0"0,0 9 0 0 0,-2 6 0 0 0,-2 4 0 0 0,-1 4 0 0 0,-2 1 0 0 0,-6 2 0 0 0,-10 1 0 0 0,-7-1 0 0 0,-6 0 0 0 0,-5-1 0 0 0,-3 1 0 0 0,-1 0 0 0 0,-1-1 0 0 0,-1-1 0 0 0,-1-1 0 0 0,2-1 0 0 0,0 0 0 0 0,-12 0 0 0 0,-5 0 0 0 0,2 0 0 0 0,4 1 0 0 0,3-1 0 0 0,11 1 0 0 0,16-6 0 0 0,18-2 0 0 0,16 0 0 0 0,11-4 0 0 0,9 0 0 0 0,4 1 0 0 0,1 4 0 0 0,1 2 0 0 0,0 3 0 0 0,-2-4 0 0 0,-1-1 0 0 0,-7 13 0 0 0,-8 6 0 0 0,-9 1 0 0 0,0-14 0 0 0,-3-7 0 0 0,2-14 0 0 0,6-16 0 0 0,5-1 0 0 0,11-13 0 0 0,19-4 0 0 0,19-4 0 0 0,10-12 0 0 0,-3 2 0 0 0,-8 5 0 0 0,-10 14 0 0 0,-11 16 0 0 0,-7 15 0 0 0,-5 11 0 0 0,-16 7 0 0 0,-11 6 0 0 0,-8 1 0 0 0,-4 1 0 0 0,-9-1 0 0 0,-9-1 0 0 0,-7-2 0 0 0,1 0 0 0 0,-2-2 0 0 0,-4 1 0 0 0,-2-1 0 0 0,-3-7 0 0 0,-1-1 0 0 0,-1 0 0 0 0,0-4 0 0 0,-7 6 0 0 0,-2 4 0 0 0,1-4 0 0 0,1-1 0 0 0,2 1 0 0 0,8 1 0 0 0,4 2 0 0 0,1 1 0 0 0,-1 1 0 0 0,5 1 0 0 0,6 1 0 0 0,1 0 0 0 0,-2-1 0 0 0,1 1 0 0 0,5 0 0 0 0,4 0 0 0 0,11 0 0 0 0,4 0 0 0 0,1-1 0 0 0,0 0 0 0 0,-1 1 0 0 0,-1-1 0 0 0,-2 1 0 0 0,-1-1 0 0 0,-6 1 0 0 0,-8-1 0 0 0,-9 1 0 0 0,-6-6 0 0 0,-4-2 0 0 0,-3-1 0 0 0,-8 8 0 0 0,-4-3 0 0 0,1 1 0 0 0,1 0 0 0 0,2 0 0 0 0,-10 8 0 0 0,-4-4 0 0 0,14-2 0 0 0,20-2 0 0 0,21-6 0 0 0,16-8 0 0 0,12-8 0 0 0,9 1 0 0 0,5-2 0 0 0,2 3 0 0 0,0 5 0 0 0,-1 5 0 0 0,-1-1 0 0 0,0 2 0 0 0,-2 2 0 0 0,-2 2 0 0 0,1 3 0 0 0,-1 2 0 0 0,1 0 0 0 0,0 2 0 0 0,-6 0 0 0 0,-14 0 0 0 0,-24 7 0 0 0,-17-4 0 0 0,-10-8 0 0 0,-5-4 0 0 0,-4 0 0 0 0,1 1 0 0 0,1 2 0 0 0,1 1 0 0 0,1 3 0 0 0,1 0 0 0 0,0 2 0 0 0,0-7 0 0 0,0-7 0 0 0,0-7 0 0 0,-1-1 0 0 0,0-3 0 0 0,0 4 0 0 0,1 5 0 0 0,13-2 0 0 0,18-9 0 0 0,16-6 0 0 0,14-11 0 0 0,22-16 0 0 0,23-4 0 0 0,19-4 0 0 0,1-2 0 0 0,-7 4 0 0 0,-12 1 0 0 0,-11 6 0 0 0,-10-11 0 0 0,-5 0 0 0 0,-11-1 0 0 0,-4-1 0 0 0,5-7 0 0 0,4-3 0 0 0,7-6 0 0 0,-3-13 0 0 0,-8-3 0 0 0,-11 4 0 0 0,-8 7 0 0 0,-7 7 0 0 0,-5 5 0 0 0,4-8 0 0 0,7-1 0 0 0,1-11 0 0 0,-1-20 0 0 0,-4-16 0 0 0,-3 4 0 0 0,-2-2 0 0 0,-2 11 0 0 0,-2 12 0 0 0,-6 14 0 0 0,-9 10 0 0 0,-8 15 0 0 0,-7 7 0 0 0,-11-4 0 0 0,-11-9 0 0 0,-2-3 0 0 0,0 1 0 0 0,4 0 0 0 0,5 3 0 0 0,9 1 0 0 0,12 2 0 0 0,9 2 0 0 0,13 0 0 0 0,7 0 0 0 0,9 0 0 0 0,16-14 0 0 0,-5-4 0 0 0,-19 26 0 0 0,-16 24 0 0 0,-6 32 0 0 0,-1 6 0 0 0,2-10 0 0 0,11-14 0 0 0,11-16 0 0 0,11-12 0 0 0,8-9 0 0 0,5-7 0 0 0,18-3 0 0 0,20-15 0 0 0,4-6 0 0 0,-9 3 0 0 0,-16 3 0 0 0,-22 5 0 0 0,-21 4 0 0 0,-12 4 0 0 0,-4 2 0 0 0,-1 2 0 0 0,2 0 0 0 0,3 0 0 0 0,2 1 0 0 0,-4-1 0 0 0,-6 0 0 0 0,0 0 0 0 0,-4 0 0 0 0,1-1 0 0 0,4 0 0 0 0,4 0 0 0 0,4-1 0 0 0,3 1 0 0 0,2 0 0 0 0,1 1 0 0 0,1-1 0 0 0,-1 0 0 0 0,8-12 0 0 0,1-5 0 0 0,12-6 0 0 0,9 1 0 0 0,5 4 0 0 0,2 5 0 0 0,2 6 0 0 0,0 2 0 0 0,-7 3 0 0 0,-9 1 0 0 0,-2 2 0 0 0,2-1 0 0 0,2 2 0 0 0,-3-1 0 0 0,0 1 0 0 0,4-2 0 0 0,-10 1 0 0 0,-7-1 0 0 0,-5 0 0 0 0,-9 0 0 0 0,-10 0 0 0 0,-9 1 0 0 0,-6 1 0 0 0,-5 0 0 0 0,-3 1 0 0 0,-1-2 0 0 0,0 1 0 0 0,1 0 0 0 0,-1 6 0 0 0,2 2 0 0 0,0 0 0 0 0,1-2 0 0 0,0 4 0 0 0,0 7 0 0 0,0-1 0 0 0,0 4 0 0 0,0-2 0 0 0,-1-4 0 0 0,0-4 0 0 0,0 1 0 0 0,-12 0 0 0 0,-5-4 0 0 0,0 5 0 0 0,3 4 0 0 0,15 7 0 0 0,21-1 0 0 0,20 1 0 0 0,27 3 0 0 0,29-3 0 0 0,9-6 0 0 0,13-6 0 0 0,-1 0 0 0 0,-8 5 0 0 0,-23 12 0 0 0,-26 12 0 0 0,-22 12 0 0 0,-26 16 0 0 0,-14 7 0 0 0,-14 11 0 0 0,-5 2 0 0 0,0-1 0 0 0,5-3 0 0 0,5-5 0 0 0,9-3 0 0 0,6-3 0 0 0,2-1 0 0 0,6 0 0 0 0,7-2 0 0 0,-1 14 0 0 0,-2 4 0 0 0,-5 0 0 0 0,8-10 0 0 0,26-18 0 0 0,18-14 0 0 0,9-9 0 0 0,6-4 0 0 0,2-2 0 0 0,13 0 0 0 0,22-7 0 0 0,18 0 0 0 0,-2-6 0 0 0,-5-12 0 0 0,1-6 0 0 0,-10-5 0 0 0,-12 4 0 0 0,-11 4 0 0 0,-9 0 0 0 0,-9 0 0 0 0,-3 6 0 0 0,-2 7 0 0 0,-1 0 0 0 0,-12-1 0 0 0,-17 7 0 0 0,-14 14 0 0 0,-13 12 0 0 0,-3 11 0 0 0,2 6 0 0 0,0 19 0 0 0,-4 6 0 0 0,-9 13 0 0 0,-13 15 0 0 0,-4 12 0 0 0,0 17 0 0 0,3 9 0 0 0,9 9 0 0 0,12 11 0 0 0,3 6 0 0 0,1-1 0 0 0,3-20 0 0 0,6-24 0 0 0,-1-23 0 0 0,3-19 0 0 0,3-13 0 0 0,3-10 0 0 0,3-3 0 0 0,2-2 0 0 0,2-1 0 0 0,0 2 0 0 0,-5 23 0 0 0,-9 11 0 0 0,-1-1 0 0 0,7-11 0 0 0,18-2 0 0 0,13-4 0 0 0,3-3 0 0 0,3-3 0 0 0,8-22 0 0 0,-7-7 0 0 0,-9-1 0 0 0,-8 5 0 0 0,-6 5 0 0 0,-11 5 0 0 0,-10 4 0 0 0,-9 2 0 0 0,-13 9 0 0 0,-7 2 0 0 0,5 0 0 0 0,2 24 0 0 0,7 7 0 0 0,3-4 0 0 0,0-8 0 0 0,-14 16 0 0 0,-7 0 0 0 0,-1-6 0 0 0,-5-4 0 0 0,1-6 0 0 0,-12 13 0 0 0,-8 6 0 0 0,9-5 0 0 0,1 5 0 0 0,-1 7 0 0 0,4-5 0 0 0,13-12 0 0 0,13-10 0 0 0,12-11 0 0 0,17 6 0 0 0,15-2 0 0 0,11-3 0 0 0,2-4 0 0 0,3-6 0 0 0,3-3 0 0 0,-9-3 0 0 0,-8-2 0 0 0,-7 0 0 0 0,3-1 0 0 0,-2 2 0 0 0,-7-1 0 0 0,4-11 0 0 0,6-17 0 0 0,8-8 0 0 0,8-5 0 0 0,6-1 0 0 0,3 0 0 0 0,16-4 0 0 0,5-7 0 0 0,0-7 0 0 0,-3 2 0 0 0,-4 4 0 0 0,-5-1 0 0 0,-3-3 0 0 0,-2 10 0 0 0,-3 12 0 0 0,-6 15 0 0 0,-9 9 0 0 0,-8 9 0 0 0,-6 3 0 0 0,-4 3 0 0 0,-3 1 0 0 0,-1 0 0 0 0,-1 0 0 0 0,-6-1 0 0 0,-6-1 0 0 0,-9-6 0 0 0,-6-3 0 0 0,1 1 0 0 0,12-11 0 0 0,14-13 0 0 0,15-9 0 0 0,10-9 0 0 0,9-9 0 0 0,-3-6 0 0 0,1-5 0 0 0,1-3 0 0 0,1-1 0 0 0,-4-1 0 0 0,-8-1 0 0 0,-7 1 0 0 0,1 0 0 0 0,3 0 0 0 0,0 1 0 0 0,-4 0 0 0 0,-4 0 0 0 0,-3 0 0 0 0,-3 1 0 0 0,-2-1 0 0 0,-1 1 0 0 0,-1-1 0 0 0,0 0 0 0 0,1 1 0 0 0,-7-1 0 0 0,-2 1 0 0 0,1-1 0 0 0,2 1 0 0 0,-5-1 0 0 0,-6 1 0 0 0,0-1 0 0 0,-3 1 0 0 0,-5-2 0 0 0,-3 2 0 0 0,-4-1 0 0 0,-8-5 0 0 0,-4-3 0 0 0,-8-6 0 0 0,5-1 0 0 0,5 2 0 0 0,3 3 0 0 0,3 3 0 0 0,6-10 0 0 0,10-15 0 0 0,7-14 0 0 0,6-13 0 0 0,5 4 0 0 0,2 10 0 0 0,1 1 0 0 0,1-6 0 0 0,-1 6 0 0 0,1 10 0 0 0,-1 10 0 0 0,-1 10 0 0 0,1 7 0 0 0,5 4 0 0 0,2 2 0 0 0,6 2 0 0 0,0 0 0 0 0,4 1 0 0 0,6-1 0 0 0,-2 0 0 0 0,8-7 0 0 0,5-2 0 0 0,-3 1 0 0 0,-8 0 0 0 0,-1 2 0 0 0,1 2 0 0 0,2 2 0 0 0,-3 1 0 0 0,0 1 0 0 0,3 0 0 0 0,1 1 0 0 0,3-1 0 0 0,2 1 0 0 0,2-13 0 0 0,1-6 0 0 0,1 2 0 0 0,-6 2 0 0 0,-2 3 0 0 0,-6 4 0 0 0,-6 2 0 0 0,-7 2 0 0 0,3-12 0 0 0,11-10 0 0 0,2-2 0 0 0,-10 5 0 0 0,-12 6 0 0 0,-14 5 0 0 0,-11 12 0 0 0,-7 5 0 0 0,-19 2 0 0 0,-13-8 0 0 0,-3-4 0 0 0,3-1 0 0 0,-7 0 0 0 0,1 1 0 0 0,7 1 0 0 0,19 2 0 0 0,23 1 0 0 0,20 0 0 0 0,15 2 0 0 0,12-1 0 0 0,6 0 0 0 0,5 0 0 0 0,2 0 0 0 0,0-1 0 0 0,0 0 0 0 0,-1-1 0 0 0,-1 13 0 0 0,-13 15 0 0 0,-11 17 0 0 0,-15 26 0 0 0,-20 27 0 0 0,-8 29 0 0 0,-13 52 0 0 0,-7 28 0 0 0,4 5 0 0 0,4-8 0 0 0,1-7 0 0 0,8-3 0 0 0,8-22 0 0 0,8-27 0 0 0,7-13 0 0 0,4-4 0 0 0,3-10 0 0 0,7-13 0 0 0,3-11 0 0 0,5-9 0 0 0,7-7 0 0 0,5-5 0 0 0,17-14 0 0 0,20-11 0 0 0,5-2 0 0 0,-8 4 0 0 0,-16 7 0 0 0,-22 27 0 0 0,-8 5 0 0 0,-21 13 0 0 0,-9 15 0 0 0,-2 13 0 0 0,2 17 0 0 0,4 24 0 0 0,-4 24 0 0 0,-6 20 0 0 0,-28 16 0 0 0,-19 1 0 0 0,-12-12 0 0 0,-5-10 0 0 0,-9-7 0 0 0,-2-13 0 0 0,3-19 0 0 0,23-32 0 0 0,30-28 0 0 0,28-21 0 0 0,35-12 0 0 0,21-7 0 0 0,9-4 0 0 0,1 0 0 0 0,-2 0 0 0 0,-10 1 0 0 0,-13 3 0 0 0,-5 0 0 0 0,0-4 0 0 0,1-15 0 0 0,-2-14 0 0 0,-7-15 0 0 0,-5-11 0 0 0,-4-21 0 0 0,-4-21 0 0 0,-3-19 0 0 0,0-13 0 0 0,-1-17 0 0 0,0-15 0 0 0,6-12 0 0 0,10 12 0 0 0,1 22 0 0 0,4 23 0 0 0,-1 19 0 0 0,-4 16 0 0 0,2-3 0 0 0,4 2 0 0 0,-2-9 0 0 0,-4-14 0 0 0,-4-13 0 0 0,-5-17 0 0 0,-2-19 0 0 0,-3-13 0 0 0,-1-11 0 0 0,-1-6 0 0 0,0-12 0 0 0,0 3 0 0 0,1 24 0 0 0,-1 27 0 0 0,1 27 0 0 0,0 22 0 0 0,0 16 0 0 0,0 9 0 0 0,0 5 0 0 0,0 2 0 0 0,0 0 0 0 0,0-1 0 0 0,0-1 0 0 0,0-1 0 0 0,0-1 0 0 0,0-1 0 0 0,0-1 0 0 0,0 0 0 0 0,0 0 0 0 0,0 1 0 0 0,0-1 0 0 0,0 0 0 0 0,0 1 0 0 0,0 0 0 0 0,0-1 0 0 0,0 1 0 0 0,0 0 0 0 0,6-14 0 0 0,9-3 0 0 0,7 6 0 0 0,7 6 0 0 0,4 3 0 0 0,3 1 0 0 0,-6 2 0 0 0,-12 1 0 0 0,-16 6 0 0 0,-14 14 0 0 0,-11 16 0 0 0,-9 12 0 0 0,-5 11 0 0 0,5 7 0 0 0,0 5 0 0 0,1 2 0 0 0,5 2 0 0 0,1 12 0 0 0,5 4 0 0 0,5-1 0 0 0,5-3 0 0 0,11-5 0 0 0,5-4 0 0 0,1 10 0 0 0,6 2 0 0 0,1 11 0 0 0,4 13 0 0 0,5-1 0 0 0,-1-6 0 0 0,-4-11 0 0 0,0-8 0 0 0,-2-8 0 0 0,-4-6 0 0 0,2-3 0 0 0,4-2 0 0 0,-1 12 0 0 0,4 5 0 0 0,-3 0 0 0 0,-4-2 0 0 0,1-3 0 0 0,5-4 0 0 0,-1-2 0 0 0,-4-1 0 0 0,-5-3 0 0 0,-17 14 0 0 0,-13 3 0 0 0,-4 0 0 0 0,-3 10 0 0 0,2 0 0 0 0,6-3 0 0 0,5-7 0 0 0,6-6 0 0 0,4-5 0 0 0,3-4 0 0 0,1-2 0 0 0,1-1 0 0 0,1 0 0 0 0,-1-1 0 0 0,-7 14 0 0 0,-2 5 0 0 0,0 12 0 0 0,-4 14 0 0 0,-1 13 0 0 0,-5 10 0 0 0,1-7 0 0 0,-2-12 0 0 0,-5-14 0 0 0,2-12 0 0 0,-1-11 0 0 0,-3-6 0 0 0,-2-5 0 0 0,-4-3 0 0 0,5 1 0 0 0,0-1 0 0 0,-1 1 0 0 0,-2 0 0 0 0,-2-5 0 0 0,4-2 0 0 0,7 1 0 0 0,0 2 0 0 0,-1 2 0 0 0,-3 3 0 0 0,-3 0 0 0 0,-3 1 0 0 0,4 0 0 0 0,6 2 0 0 0,8-1 0 0 0,-1 0 0 0 0,7 0 0 0 0,12-6 0 0 0,10-10 0 0 0,9-7 0 0 0,28 1 0 0 0,16 9 0 0 0,4 2 0 0 0,-4-4 0 0 0,-8 0 0 0 0,-7 2 0 0 0,-8-8 0 0 0,-19-14 0 0 0,-18-12 0 0 0,-18-11 0 0 0,-12-8 0 0 0,-9-5 0 0 0,-5-4 0 0 0,-10-15 0 0 0,-3-5 0 0 0,1 1 0 0 0,2 3 0 0 0,10 5 0 0 0,10 4 0 0 0,11 5 0 0 0,6 1 0 0 0,0 2 0 0 0,-5 0 0 0 0,-1-13 0 0 0,3-17 0 0 0,3-3 0 0 0,-2 3 0 0 0,0 8 0 0 0,8 6 0 0 0,5 6 0 0 0,2 4 0 0 0,0 15 0 0 0,6-6 0 0 0,1-5 0 0 0,5-1 0 0 0,6-1 0 0 0,-1 0 0 0 0,-4 1 0 0 0,-5 0 0 0 0,-5 0 0 0 0,-3 1 0 0 0,-2 1 0 0 0,-2 0 0 0 0,0-13 0 0 0,-1-4 0 0 0,0-12 0 0 0,0-1 0 0 0,0 6 0 0 0,7-7 0 0 0,3 2 0 0 0,-1 7 0 0 0,-2 7 0 0 0,-1 7 0 0 0,-2 4 0 0 0,-1 4 0 0 0,-2 2 0 0 0,0 1 0 0 0,0-1 0 0 0,6 1 0 0 0,7-1 0 0 0,3-1 0 0 0,-3-13 0 0 0,4-4 0 0 0,-2-1 0 0 0,3 3 0 0 0,12-9 0 0 0,0-14 0 0 0,2-12 0 0 0,-5-19 0 0 0,0-10 0 0 0,-5-5 0 0 0,0 12 0 0 0,-4 5 0 0 0,1 14 0 0 0,4 16 0 0 0,-3 15 0 0 0,2 10 0 0 0,-18 42 0 0 0,-8 21 0 0 0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5" units="cm"/>
      <inkml:brushProperty name="height" value="0.35" units="cm"/>
      <inkml:brushProperty name="color" value="#33CCFF"/>
    </inkml:brush>
  </inkml:definitions>
  <inkml:trace contextRef="#ctx0" brushRef="#br0">29342 4790 16383 0 0,'0'0'0'0'0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33CCFF"/>
    </inkml:brush>
  </inkml:definitions>
  <inkml:trace contextRef="#ctx0" brushRef="#br0">19321 6049 16383 0 0,'-7'6'0'0'0,"-8"8"0"0"0,-8 8 0 0 0,-6 5 0 0 0,-4-2 0 0 0,-3 1 0 0 0,-1 3 0 0 0,-1 3 0 0 0,7 1 0 0 0,8 3 0 0 0,8 0 0 0 0,6 1 0 0 0,12 0 0 0 0,4 1 0 0 0,7-1 0 0 0,8 1 0 0 0,19 6 0 0 0,24 23 0 0 0,13 21 0 0 0,1 21 0 0 0,0 19 0 0 0,-8-5 0 0 0,-9-18 0 0 0,-15-20 0 0 0,-11-19 0 0 0,-10-13 0 0 0,-4-17 0 0 0,0-8 0 0 0,-2-2 0 0 0,0 1 0 0 0,3 1 0 0 0,4 3 0 0 0,-3 3 0 0 0,0 1 0 0 0,9 7 0 0 0,5 4 0 0 0,9 13 0 0 0,3 16 0 0 0,-1 1 0 0 0,-9 8 0 0 0,-11-4 0 0 0,-10-10 0 0 0,-9-10 0 0 0,-12 4 0 0 0,-26-3 0 0 0,-13-5 0 0 0,-6-6 0 0 0,5-5 0 0 0,4-4 0 0 0,2-4 0 0 0,3-2 0 0 0,-1 0 0 0 0,-14 6 0 0 0,-26-4 0 0 0,-6-2 0 0 0,-2 6 0 0 0,6 2 0 0 0,10 0 0 0 0,11-1 0 0 0,8-1 0 0 0,5-2 0 0 0,4-1 0 0 0,2-1 0 0 0,2-1 0 0 0,0 0 0 0 0,-1-1 0 0 0,0 1 0 0 0,-1-6 0 0 0,-1-3 0 0 0,0 2 0 0 0,6 1 0 0 0,3 2 0 0 0,5 2 0 0 0,7 3 0 0 0,1-1 0 0 0,-4 1 0 0 0,2 1 0 0 0,3-1 0 0 0,-16 23 0 0 0,-9 19 0 0 0,-12 9 0 0 0,-8 2 0 0 0,-2-7 0 0 0,11-12 0 0 0,13-11 0 0 0,13-10 0 0 0,17-7 0 0 0,15-17 0 0 0,13-13 0 0 0,38-23 0 0 0,28-22 0 0 0,12-19 0 0 0,8-7 0 0 0,-1-6 0 0 0,-13 2 0 0 0,-3 5 0 0 0,-10 5 0 0 0,-20 18 0 0 0,-25 20 0 0 0,-25 20 0 0 0,-19 13 0 0 0,-14 5 0 0 0,-10 3 0 0 0,1 5 0 0 0,0 2 0 0 0,5 2 0 0 0,13 1 0 0 0,15-1 0 0 0,14 1 0 0 0,10-7 0 0 0,19-15 0 0 0,19-14 0 0 0,6-9 0 0 0,-3-2 0 0 0,6-6 0 0 0,-3-7 0 0 0,-7-4 0 0 0,-9-5 0 0 0,-6-2 0 0 0,-7-1 0 0 0,-15-1 0 0 0,-17 1 0 0 0,-18-1 0 0 0,-13 0 0 0 0,-8 0 0 0 0,-7 1 0 0 0,-2-1 0 0 0,0 2 0 0 0,1-1 0 0 0,0 0 0 0 0,1 0 0 0 0,0 0 0 0 0,0-1 0 0 0,1 1 0 0 0,-1-1 0 0 0,2 1 0 0 0,-1-1 0 0 0,0 0 0 0 0,0 1 0 0 0,2 0 0 0 0,-2 6 0 0 0,1 2 0 0 0,-13-1 0 0 0,-4-2 0 0 0,0-1 0 0 0,4-2 0 0 0,-4-8 0 0 0,9-3 0 0 0,11 0 0 0 0,11 0 0 0 0,9 3 0 0 0,8 1 0 0 0,3 2 0 0 0,3 0 0 0 0,1 1 0 0 0,1 1 0 0 0,-1 0 0 0 0,6-13 0 0 0,7-16 0 0 0,2-3 0 0 0,-3 3 0 0 0,3 7 0 0 0,4 7 0 0 0,5 7 0 0 0,4 3 0 0 0,2 4 0 0 0,-4 1 0 0 0,-12 1 0 0 0,-10 0 0 0 0,-10-1 0 0 0,-12 0 0 0 0,-2 0 0 0 0,1-1 0 0 0,-2 0 0 0 0,3 1 0 0 0,3-1 0 0 0,-2 1 0 0 0,-3 0 0 0 0,0 0 0 0 0,4-1 0 0 0,4 0 0 0 0,4 0 0 0 0,-3 0 0 0 0,0 0 0 0 0,1 0 0 0 0,9-18 0 0 0,9-5 0 0 0,11 0 0 0 0,14-2 0 0 0,28-4 0 0 0,16-3 0 0 0,14-3 0 0 0,-3 4 0 0 0,-15 8 0 0 0,-22 7 0 0 0,-19 6 0 0 0,-15 6 0 0 0,-12 3 0 0 0,-6 2 0 0 0,-10 1 0 0 0,-2-1 0 0 0,-1 1 0 0 0,-3-1 0 0 0,0 1 0 0 0,3-2 0 0 0,3 1 0 0 0,4 0 0 0 0,8 0 0 0 0,10-1 0 0 0,31-14 0 0 0,28-18 0 0 0,8-4 0 0 0,-3 4 0 0 0,-22 8 0 0 0,-26 14 0 0 0,-24 15 0 0 0,-19 13 0 0 0,-27 3 0 0 0,-13 5 0 0 0,-4-3 0 0 0,2-4 0 0 0,5-5 0 0 0,16 1 0 0 0,9-1 0 0 0,15-3 0 0 0,14-3 0 0 0,13-1 0 0 0,10-3 0 0 0,6 0 0 0 0,4 4 0 0 0,2 2 0 0 0,-4-2 0 0 0,-15-1 0 0 0,-16-2 0 0 0,-15 5 0 0 0,-11 1 0 0 0,-9 5 0 0 0,-4 0 0 0 0,-2-3 0 0 0,0 4 0 0 0,-1 4 0 0 0,1 5 0 0 0,-12-2 0 0 0,-4-4 0 0 0,0 0 0 0 0,4-2 0 0 0,4 1 0 0 0,3 5 0 0 0,3 4 0 0 0,2-3 0 0 0,2-4 0 0 0,13-1 0 0 0,15 4 0 0 0,29-3 0 0 0,18 1 0 0 0,21-9 0 0 0,20-8 0 0 0,15 2 0 0 0,18 6 0 0 0,10 8 0 0 0,-11 5 0 0 0,-18 12 0 0 0,-18 11 0 0 0,-28 10 0 0 0,-22 8 0 0 0,-15 6 0 0 0,-17 16 0 0 0,-12 5 0 0 0,-10-1 0 0 0,0-5 0 0 0,5-4 0 0 0,7-4 0 0 0,5-3 0 0 0,5-2 0 0 0,10-1 0 0 0,4-2 0 0 0,6 1 0 0 0,8 1 0 0 0,13 13 0 0 0,0 5 0 0 0,-5 0 0 0 0,-9-4 0 0 0,-1-3 0 0 0,2-5 0 0 0,3-10 0 0 0,4-3 0 0 0,2-1 0 0 0,3 1 0 0 0,1 2 0 0 0,0 1 0 0 0,-5 1 0 0 0,-9 2 0 0 0,-13 1 0 0 0,-9 2 0 0 0,-9-1 0 0 0,-4 0 0 0 0,-5 0 0 0 0,0 0 0 0 0,-3 0 0 0 0,3-1 0 0 0,-2 1 0 0 0,-3-1 0 0 0,-3 0 0 0 0,2 0 0 0 0,6 0 0 0 0,6 0 0 0 0,5-1 0 0 0,4 1 0 0 0,3 0 0 0 0,1-1 0 0 0,1 1 0 0 0,0-1 0 0 0,1 0 0 0 0,4 0 0 0 0,2 1 0 0 0,0-1 0 0 0,-2 1 0 0 0,-2-1 0 0 0,-2 13 0 0 0,0 17 0 0 0,-2 17 0 0 0,-7 28 0 0 0,-16 23 0 0 0,-25 24 0 0 0,-18 4 0 0 0,-4 2 0 0 0,3 0 0 0 0,13-22 0 0 0,15-35 0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</inkml:brush>
  </inkml:definitions>
  <inkml:trace contextRef="#ctx0" brushRef="#br0">14998 4792 16383 0 0,'7'6'0'0'0,"8"8"0"0"0,8 1 0 0 0,5 5 0 0 0,6 4 0 0 0,2 5 0 0 0,2-4 0 0 0,0 2 0 0 0,0 1 0 0 0,0 2 0 0 0,-1 2 0 0 0,0 3 0 0 0,-7 1 0 0 0,-3 1 0 0 0,1 0 0 0 0,-5 0 0 0 0,0 14 0 0 0,-4 4 0 0 0,2 12 0 0 0,3 2 0 0 0,3-5 0 0 0,4-6 0 0 0,2-7 0 0 0,-3-5 0 0 0,-9-4 0 0 0,-6-4 0 0 0,-7-2 0 0 0,-4 0 0 0 0,-8-1 0 0 0,-11 1 0 0 0,-7 0 0 0 0,-7-1 0 0 0,2 1 0 0 0,-1 1 0 0 0,-2-1 0 0 0,4-1 0 0 0,1 1 0 0 0,-3-6 0 0 0,-1-3 0 0 0,-3 1 0 0 0,-1 1 0 0 0,-2 2 0 0 0,-1 1 0 0 0,0 2 0 0 0,-1-6 0 0 0,1-1 0 0 0,-1 1 0 0 0,8 1 0 0 0,1 4 0 0 0,7 1 0 0 0,-1 1 0 0 0,-1 1 0 0 0,-3 1 0 0 0,3 0 0 0 0,-2 0 0 0 0,-1 1 0 0 0,3-1 0 0 0,12 1 0 0 0,13-1 0 0 0,19 5 0 0 0,13-3 0 0 0,7-3 0 0 0,17 13 0 0 0,11 10 0 0 0,0 2 0 0 0,-5-3 0 0 0,-7-12 0 0 0,-7-7 0 0 0,-13-5 0 0 0,-17 0 0 0 0,-13-1 0 0 0,-14 13 0 0 0,-6 6 0 0 0,0-1 0 0 0,-5 11 0 0 0,-5 1 0 0 0,-12 8 0 0 0,-12 6 0 0 0,-4-5 0 0 0,-7 0 0 0 0,-5-2 0 0 0,0-5 0 0 0,6-8 0 0 0,4-8 0 0 0,7-12 0 0 0,4-6 0 0 0,3-3 0 0 0,2 0 0 0 0,1-5 0 0 0,0 0 0 0 0,1 2 0 0 0,-1 4 0 0 0,1 3 0 0 0,12-4 0 0 0,16 0 0 0 0,16 0 0 0 0,6 2 0 0 0,0 2 0 0 0,-8 2 0 0 0,-11 1 0 0 0,-11 1 0 0 0,-10 0 0 0 0,-7 2 0 0 0,-4-1 0 0 0,4 1 0 0 0,7 0 0 0 0,8 0 0 0 0,13 12 0 0 0,13 16 0 0 0,6 3 0 0 0,-7-5 0 0 0,-4-6 0 0 0,-3-7 0 0 0,-7-6 0 0 0,-10-4 0 0 0,-1-10 0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35" units="cm"/>
      <inkml:brushProperty name="height" value="0.35" units="cm"/>
      <inkml:brushProperty name="color" value="#33CCFF"/>
    </inkml:brush>
  </inkml:definitions>
  <inkml:trace contextRef="#ctx0" brushRef="#br0">13523 12068 16383 0 0,'6'0'0'0'0,"8"0"0"0"0,8 0 0 0 0,6 0 0 0 0,5 0 0 0 0,3 0 0 0 0,2 0 0 0 0,0 0 0 0 0,0 0 0 0 0,1 0 0 0 0,-2 0 0 0 0,1-6 0 0 0,-2-2 0 0 0,1 0 0 0 0,-1 2 0 0 0,1 1 0 0 0,-1 3 0 0 0,1 0 0 0 0,-1 1 0 0 0,1 1 0 0 0,0 1 0 0 0,-1-1 0 0 0,1 0 0 0 0,12-6 0 0 0,5-2 0 0 0,-1 0 0 0 0,-3 2 0 0 0,-4-5 0 0 0,-4-6 0 0 0,-2 0 0 0 0,-2 3 0 0 0,-1 4 0 0 0,0 3 0 0 0,-1 3 0 0 0,0 3 0 0 0,0 0 0 0 0,12 2 0 0 0,26 6 0 0 0,18 3 0 0 0,1-1 0 0 0,-9-2 0 0 0,-13-2 0 0 0,-12-2 0 0 0,-10-1 0 0 0,-6-1 0 0 0,-5 5 0 0 0,-2 7 0 0 0,1 2 0 0 0,-1-2 0 0 0,1-3 0 0 0,21 3 0 0 0,6 0 0 0 0,1-3 0 0 0,-7 3 0 0 0,-6 5 0 0 0,-6 0 0 0 0,-4-4 0 0 0,-3 2 0 0 0,-2-1 0 0 0,0 2 0 0 0,0 4 0 0 0,1 0 0 0 0,-1 1 0 0 0,1-3 0 0 0,-2-4 0 0 0,1 1 0 0 0,0 3 0 0 0,-1-1 0 0 0,1-3 0 0 0,-1-5 0 0 0,1-4 0 0 0,0-3 0 0 0,-1-2 0 0 0,1-1 0 0 0,-1-1 0 0 0,1 0 0 0 0,0 6 0 0 0,1 2 0 0 0,1 0 0 0 0,-2-1 0 0 0,1-2 0 0 0,-1-1 0 0 0,0-2 0 0 0,0 6 0 0 0,-1 7 0 0 0,0-5 0 0 0,1-3 0 0 0,0-4 0 0 0,0-1 0 0 0,0-1 0 0 0,0-1 0 0 0,0 6 0 0 0,-12 2 0 0 0,-16 6 0 0 0,-17 0 0 0 0,-11 4 0 0 0,-10 5 0 0 0,-6-1 0 0 0,-4-5 0 0 0,-1 2 0 0 0,0-4 0 0 0,1-2 0 0 0,0-5 0 0 0,2-3 0 0 0,-1-2 0 0 0,2-2 0 0 0,-1 0 0 0 0,1-1 0 0 0,0 0 0 0 0,0 1 0 0 0,-1-1 0 0 0,1 1 0 0 0,-1 0 0 0 0,1 0 0 0 0,-1 0 0 0 0,1 0 0 0 0,-1 0 0 0 0,1 0 0 0 0,0 0 0 0 0,0 0 0 0 0,-1 0 0 0 0,0 6 0 0 0,-1 8 0 0 0,0 2 0 0 0,0-2 0 0 0,0-3 0 0 0,1-4 0 0 0,0-2 0 0 0,1-3 0 0 0,-1-2 0 0 0,1 0 0 0 0,-1 0 0 0 0,1-1 0 0 0,0 0 0 0 0,0 1 0 0 0,-1-1 0 0 0,1 1 0 0 0,0 0 0 0 0,0 0 0 0 0,-13-6 0 0 0,-5-3 0 0 0,1 1 0 0 0,3 2 0 0 0,4 1 0 0 0,3-4 0 0 0,3-7 0 0 0,2 0 0 0 0,1 2 0 0 0,1 4 0 0 0,0-3 0 0 0,0 2 0 0 0,0 1 0 0 0,-1-2 0 0 0,1-6 0 0 0,-1 1 0 0 0,1 3 0 0 0,-1 4 0 0 0,0-3 0 0 0,0 2 0 0 0,0 2 0 0 0,1 3 0 0 0,-1 2 0 0 0,0 2 0 0 0,1 1 0 0 0,-1 1 0 0 0,1 1 0 0 0,-1-1 0 0 0,1 1 0 0 0,-13 6 0 0 0,-5 1 0 0 0,1 6 0 0 0,3 1 0 0 0,4-3 0 0 0,-10 4 0 0 0,0 4 0 0 0,2-1 0 0 0,4-4 0 0 0,4 1 0 0 0,4-1 0 0 0,3-4 0 0 0,2 2 0 0 0,1 5 0 0 0,0 0 0 0 0,-1 2 0 0 0,0-2 0 0 0,-1-4 0 0 0,0-5 0 0 0,1-4 0 0 0,0 4 0 0 0,0 6 0 0 0,1 0 0 0 0,-1 3 0 0 0,1-1 0 0 0,-1-3 0 0 0,0-5 0 0 0,0-3 0 0 0,0-3 0 0 0,0-2 0 0 0,1-1 0 0 0,-1-1 0 0 0,1 0 0 0 0,-1-6 0 0 0,1-1 0 0 0,-1-6 0 0 0,0-1 0 0 0,1 4 0 0 0,0 2 0 0 0,-1 3 0 0 0,0-3 0 0 0,1-6 0 0 0,0-1 0 0 0,-1-3 0 0 0,1 2 0 0 0,-1-3 0 0 0,0-4 0 0 0,12-3 0 0 0,16-4 0 0 0,16-2 0 0 0,12-1 0 0 0,9 4 0 0 0,6 8 0 0 0,5 2 0 0 0,1-1 0 0 0,1-4 0 0 0,-1 3 0 0 0,0-1 0 0 0,-2-4 0 0 0,-1-2 0 0 0,-1-2 0 0 0,0-2 0 0 0,-2 5 0 0 0,1 1 0 0 0,0 0 0 0 0,-6-2 0 0 0,-1-3 0 0 0,0-1 0 0 0,1-1 0 0 0,2-2 0 0 0,1 1 0 0 0,2-1 0 0 0,0 0 0 0 0,1 6 0 0 0,1 1 0 0 0,1 0 0 0 0,13-2 0 0 0,5-2 0 0 0,-1 5 0 0 0,-4-12 0 0 0,-3 2 0 0 0,-4 0 0 0 0,-3 7 0 0 0,-1 9 0 0 0,-2 8 0 0 0,0 6 0 0 0,-1 5 0 0 0,0 2 0 0 0,0 8 0 0 0,1 3 0 0 0,-1-1 0 0 0,1 4 0 0 0,-1 7 0 0 0,1-1 0 0 0,0-4 0 0 0,0-3 0 0 0,0 1 0 0 0,0-1 0 0 0,0-3 0 0 0,12 3 0 0 0,6 7 0 0 0,-2-1 0 0 0,-1-3 0 0 0,-5 2 0 0 0,-3-3 0 0 0,-3-2 0 0 0,-2-5 0 0 0,-2-2 0 0 0,0-3 0 0 0,-1-1 0 0 0,1-2 0 0 0,20 7 0 0 0,8 9 0 0 0,-2 1 0 0 0,-3-2 0 0 0,-7-4 0 0 0,-6-2 0 0 0,-5-4 0 0 0,-3-2 0 0 0,-2-1 0 0 0,-1-7 0 0 0,-1-3 0 0 0,0 1 0 0 0,1-4 0 0 0,-1-7 0 0 0,1 1 0 0 0,1 3 0 0 0,1-2 0 0 0,0 2 0 0 0,1-2 0 0 0,-1-4 0 0 0,0-5 0 0 0,0 3 0 0 0,-1-2 0 0 0,0-1 0 0 0,0 2 0 0 0,0 7 0 0 0,-1-1 0 0 0,1 2 0 0 0,-1 5 0 0 0,1 4 0 0 0,0-3 0 0 0,-1-6 0 0 0,1 0 0 0 0,0 9 0 0 0,-1 10 0 0 0,1 12 0 0 0,-1 8 0 0 0,-1 6 0 0 0,-7 5 0 0 0,-7 3 0 0 0,-8 2 0 0 0,-6 0 0 0 0,-4-1 0 0 0,4 13 0 0 0,1 4 0 0 0,4-1 0 0 0,7-4 0 0 0,0-4 0 0 0,2-3 0 0 0,6-8 0 0 0,2-11 0 0 0,16-4 0 0 0,6 2 0 0 0,0 2 0 0 0,-2 3 0 0 0,-3-3 0 0 0,8 1 0 0 0,-4 2 0 0 0,-5 3 0 0 0,-9 2 0 0 0,-6-4 0 0 0,-1 0 0 0 0,1 1 0 0 0,-6 1 0 0 0,1 2 0 0 0,-12-4 0 0 0,-13-7 0 0 0,-14-7 0 0 0,-9-12 0 0 0,-9-13 0 0 0,-4-9 0 0 0,-2-8 0 0 0,-1-5 0 0 0,6-3 0 0 0,10-2 0 0 0,1-1 0 0 0,-7-7 0 0 0,-4-3 0 0 0,-3 3 0 0 0,-1 1 0 0 0,6 3 0 0 0,2 3 0 0 0,0 1 0 0 0,0 0 0 0 0,3 2 0 0 0,8 0 0 0 0,6 0 0 0 0,5 0 0 0 0,4 0 0 0 0,-3-1 0 0 0,-8 7 0 0 0,-1 2 0 0 0,2-1 0 0 0,3-1 0 0 0,-3-2 0 0 0,-5-2 0 0 0,-6-1 0 0 0,-4-2 0 0 0,-4 1 0 0 0,-2 0 0 0 0,-2 6 0 0 0,0 9 0 0 0,-1 7 0 0 0,0 7 0 0 0,0 10 0 0 0,0 10 0 0 0,7 10 0 0 0,1 7 0 0 0,6 5 0 0 0,1 4 0 0 0,4 0 0 0 0,5 1 0 0 0,5-2 0 0 0,-3 1 0 0 0,-5-1 0 0 0,0-1 0 0 0,3 0 0 0 0,-3 13 0 0 0,2 4 0 0 0,2-1 0 0 0,4-3 0 0 0,-2-5 0 0 0,-7-9 0 0 0,-6-12 0 0 0,-7-9 0 0 0,-4-1 0 0 0,-3 3 0 0 0,-1-2 0 0 0,-2-3 0 0 0,1-4 0 0 0,0-3 0 0 0,-12-8 0 0 0,-4-5 0 0 0,0 0 0 0 0,3-5 0 0 0,4-7 0 0 0,3 0 0 0 0,4-2 0 0 0,1 3 0 0 0,2 4 0 0 0,1 5 0 0 0,-12-2 0 0 0,-4-5 0 0 0,1 0 0 0 0,-4-10 0 0 0,1-5 0 0 0,4-5 0 0 0,5 5 0 0 0,4 8 0 0 0,3 8 0 0 0,1 6 0 0 0,2-1 0 0 0,1-4 0 0 0,-1 0 0 0 0,0-2 0 0 0,0 0 0 0 0,-1 5 0 0 0,1 3 0 0 0,-1 3 0 0 0,1 4 0 0 0,-1 1 0 0 0,1 7 0 0 0,-1 2 0 0 0,-1 7 0 0 0,-12 6 0 0 0,-19 20 0 0 0,-4 10 0 0 0,5 1 0 0 0,7-2 0 0 0,8-3 0 0 0,6-10 0 0 0,6-5 0 0 0,2-8 0 0 0,2-8 0 0 0,1-1 0 0 0,1 3 0 0 0,-1-2 0 0 0,0-3 0 0 0,0-4 0 0 0,-1-4 0 0 0,1-2 0 0 0,-1-8 0 0 0,1-3 0 0 0,-1 0 0 0 0,1 2 0 0 0,0-6 0 0 0,5-6 0 0 0,9-7 0 0 0,8-5 0 0 0,6-4 0 0 0,10-2 0 0 0,11-1 0 0 0,10-1 0 0 0,6-11 0 0 0,5-4 0 0 0,2 1 0 0 0,1 2 0 0 0,1 5 0 0 0,-2 4 0 0 0,1 2 0 0 0,-2 3 0 0 0,1 7 0 0 0,0 3 0 0 0,7-7 0 0 0,8-18 0 0 0,9-19 0 0 0,1 2 0 0 0,-4 6 0 0 0,-5 13 0 0 0,-4 16 0 0 0,-6 7 0 0 0,-2 8 0 0 0,-2 6 0 0 0,-2 7 0 0 0,0 3 0 0 0,0 2 0 0 0,0 2 0 0 0,0-1 0 0 0,0 1 0 0 0,0-1 0 0 0,1 0 0 0 0,-1 5 0 0 0,0 3 0 0 0,1-1 0 0 0,-1-2 0 0 0,1 4 0 0 0,0 1 0 0 0,-1 4 0 0 0,1 6 0 0 0,-1 4 0 0 0,-1 5 0 0 0,0 2 0 0 0,0 2 0 0 0,0-6 0 0 0,13 0 0 0 0,5 1 0 0 0,-1 1 0 0 0,-4-5 0 0 0,-3-6 0 0 0,-4-6 0 0 0,-2-6 0 0 0,-2-4 0 0 0,0-2 0 0 0,-2-2 0 0 0,1 0 0 0 0,0 0 0 0 0,0 0 0 0 0,0 0 0 0 0,1 0 0 0 0,-1 1 0 0 0,1 0 0 0 0,0 0 0 0 0,-1 0 0 0 0,1 0 0 0 0,-1-6 0 0 0,1-2 0 0 0,-1-5 0 0 0,0-6 0 0 0,-6-7 0 0 0,-1-5 0 0 0,-7-3 0 0 0,0-2 0 0 0,-5-1 0 0 0,-10-1 0 0 0,-7 0 0 0 0,-9 1 0 0 0,-9 0 0 0 0,-8 7 0 0 0,-6 2 0 0 0,-4 1 0 0 0,-1-2 0 0 0,-1 5 0 0 0,-1-1 0 0 0,1 5 0 0 0,-1 6 0 0 0,2 4 0 0 0,0 5 0 0 0,0 3 0 0 0,0-4 0 0 0,1-1 0 0 0,0 0 0 0 0,-2 8 0 0 0,1 9 0 0 0,-1 9 0 0 0,1 1 0 0 0,-1-4 0 0 0,0 3 0 0 0,-1 4 0 0 0,0-2 0 0 0,1-5 0 0 0,0-5 0 0 0,1-4 0 0 0,0-3 0 0 0,1-3 0 0 0,-1-1 0 0 0,1-1 0 0 0,-1 0 0 0 0,1 0 0 0 0,-1 0 0 0 0,1 1 0 0 0,-1 0 0 0 0,1-1 0 0 0,-1-4 0 0 0,1-3 0 0 0,0 1 0 0 0,-1 1 0 0 0,-13-5 0 0 0,-5-6 0 0 0,1-6 0 0 0,16 0 0 0 0,21 4 0 0 0,20 6 0 0 0,15 5 0 0 0,11 3 0 0 0,6 4 0 0 0,5 0 0 0 0,1 2 0 0 0,1 0 0 0 0,0 0 0 0 0,19-7 0 0 0,6-8 0 0 0,-16-2 0 0 0,-22 2 0 0 0,-23 3 0 0 0,-18-2 0 0 0,-14 1 0 0 0,-8 2 0 0 0,-18-3 0 0 0,-6-5 0 0 0,1 0 0 0 0,3 3 0 0 0,4-2 0 0 0,5 3 0 0 0,4 2 0 0 0,-10-2 0 0 0,-4-5 0 0 0,2 1 0 0 0,2 3 0 0 0,5-1 0 0 0,16-5 0 0 0,19 1 0 0 0,19-1 0 0 0,2 2 0 0 0,-7 4 0 0 0,3 12 0 0 0,-7 11 0 0 0,-9 11 0 0 0,-3 8 0 0 0,7 7 0 0 0,4 3 0 0 0,3 4 0 0 0,1 0 0 0 0,0-1 0 0 0,0 0 0 0 0,-1-2 0 0 0,0 0 0 0 0,0-1 0 0 0,-1 0 0 0 0,0 0 0 0 0,0-1 0 0 0,6 1 0 0 0,1 0 0 0 0,1-1 0 0 0,4 1 0 0 0,6 0 0 0 0,1 0 0 0 0,-4-1 0 0 0,-4 1 0 0 0,-10 0 0 0 0,-11-1 0 0 0,-10-1 0 0 0,-8 0 0 0 0,-6 0 0 0 0,-2-1 0 0 0,-2 1 0 0 0,12-7 0 0 0,17-7 0 0 0,16-8 0 0 0,26-12 0 0 0,13-6 0 0 0,6-3 0 0 0,20-6 0 0 0,17-7 0 0 0,0-7 0 0 0,-8 2 0 0 0,1-7 0 0 0,-6-5 0 0 0,-11-2 0 0 0,-9 0 0 0 0,-7 1 0 0 0,-7 1 0 0 0,-4 6 0 0 0,-1 4 0 0 0,21-15 0 0 0,19-13 0 0 0,3-3 0 0 0,8-5 0 0 0,-6 3 0 0 0,-10 6 0 0 0,-12 7 0 0 0,-11 4 0 0 0,-6 5 0 0 0,-6 3 0 0 0,4-5 0 0 0,1-3 0 0 0,0 1 0 0 0,-1 1 0 0 0,-2 2 0 0 0,-1 2 0 0 0,-13 2 0 0 0,-6 12 0 0 0,-5 16 0 0 0,-5 17 0 0 0,-4 12 0 0 0,-4 9 0 0 0,5 5 0 0 0,7 3 0 0 0,7 0 0 0 0,6-6 0 0 0,5-2 0 0 0,4-7 0 0 0,2-2 0 0 0,0 3 0 0 0,0 2 0 0 0,0 3 0 0 0,-8 3 0 0 0,-1 3 0 0 0,-1 0 0 0 0,2 1 0 0 0,-11 0 0 0 0,-2 1 0 0 0,-10-6 0 0 0,-11-14 0 0 0,-11-16 0 0 0,-8-14 0 0 0,0-12 0 0 0,-2-8 0 0 0,4-4 0 0 0,5-1 0 0 0,6-2 0 0 0,4 1 0 0 0,4 0 0 0 0,3 1 0 0 0,0 0 0 0 0,1 1 0 0 0,0 0 0 0 0,0 0 0 0 0,0 1 0 0 0,0-1 0 0 0,-1 0 0 0 0,0 12 0 0 0,0 16 0 0 0,0 15 0 0 0,0 14 0 0 0,6 9 0 0 0,2 7 0 0 0,0 3 0 0 0,-2 2 0 0 0,4-1 0 0 0,6-1 0 0 0,7 0 0 0 0,4-1 0 0 0,4-1 0 0 0,3 0 0 0 0,-5 0 0 0 0,-1-1 0 0 0,0 0 0 0 0,3-5 0 0 0,1-3 0 0 0,2 1 0 0 0,1 1 0 0 0,0 3 0 0 0,1 1 0 0 0,-7 1 0 0 0,-8 2 0 0 0,-1 1 0 0 0,1-2 0 0 0,-3 1 0 0 0,-4 1 0 0 0,-5-1 0 0 0,-3 0 0 0 0,-10 0 0 0 0,-9 0 0 0 0,-9 0 0 0 0,-7 0 0 0 0,-4 0 0 0 0,-2-2 0 0 0,-1 1 0 0 0,-1-1 0 0 0,1-7 0 0 0,-2-1 0 0 0,1 0 0 0 0,-1-4 0 0 0,1-6 0 0 0,0 0 0 0 0,0-3 0 0 0,-12 3 0 0 0,2 5 0 0 0,2 5 0 0 0,3 3 0 0 0,2 3 0 0 0,2-4 0 0 0,1-7 0 0 0,1-8 0 0 0,0-6 0 0 0,0-4 0 0 0,0-3 0 0 0,0-2 0 0 0,-1 0 0 0 0,1 0 0 0 0,-13-1 0 0 0,-18 1 0 0 0,-23 7 0 0 0,-16 9 0 0 0,4 8 0 0 0,12 0 0 0 0,15-3 0 0 0,15-6 0 0 0,11-5 0 0 0,8 2 0 0 0,4 5 0 0 0,3 5 0 0 0,1 0 0 0 0,-1-4 0 0 0,0-5 0 0 0,-1-5 0 0 0,0-3 0 0 0,-1-2 0 0 0,0-2 0 0 0,-1-1 0 0 0,0 0 0 0 0,1 0 0 0 0,-1 1 0 0 0,0-1 0 0 0,1 1 0 0 0,-1 0 0 0 0,1 0 0 0 0,-1 0 0 0 0,1-6 0 0 0,-1-2 0 0 0,0-6 0 0 0,0 1 0 0 0,0 1 0 0 0,0 3 0 0 0,1-3 0 0 0,0-5 0 0 0,-13 0 0 0 0,-5 3 0 0 0,1-2 0 0 0,4-4 0 0 0,10-5 0 0 0,5-6 0 0 0,9-2 0 0 0,9-3 0 0 0,6-1 0 0 0,0-1 0 0 0,-6 0 0 0 0,1 0 0 0 0,3 1 0 0 0,3-1 0 0 0,10 1 0 0 0,4 0 0 0 0,7 0 0 0 0,7 1 0 0 0,8-1 0 0 0,4 1 0 0 0,3-1 0 0 0,2 0 0 0 0,1 0 0 0 0,1 0 0 0 0,-1 1 0 0 0,1 5 0 0 0,-1 4 0 0 0,0-1 0 0 0,-2 0 0 0 0,1-2 0 0 0,-1 5 0 0 0,1 6 0 0 0,0 6 0 0 0,13 0 0 0 0,4-5 0 0 0,0 1 0 0 0,-3 4 0 0 0,-3 3 0 0 0,-4-2 0 0 0,-3 1 0 0 0,-2 2 0 0 0,-1 2 0 0 0,19-3 0 0 0,8-7 0 0 0,-3-6 0 0 0,-4 0 0 0 0,-5 5 0 0 0,-6 5 0 0 0,-4 5 0 0 0,-3 3 0 0 0,-2 4 0 0 0,-1 0 0 0 0,12 2 0 0 0,17 0 0 0 0,17 7 0 0 0,0 7 0 0 0,-7 1 0 0 0,-22-1 0 0 0,-26-4 0 0 0,-24-4 0 0 0,-19-3 0 0 0,-32 5 0 0 0,-44 7 0 0 0,-40 2 0 0 0,-24-3 0 0 0,-12-4 0 0 0,15-4 0 0 0,28-3 0 0 0,29 4 0 0 0,36 1 0 0 0,35 4 0 0 0,27 6 0 0 0,20 6 0 0 0,13-1 0 0 0,7 1 0 0 0,1 2 0 0 0,1-3 0 0 0,-7-6 0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13404 10774 16383 0 0,'0'0'0'0'0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13816 10976 16383 0 0,'0'0'0'0'0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13811 11248 16383 0 0,'0'0'0'0'0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ustomXml" Target="../ink/ink4.xml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.xml"/><Relationship Id="rId5" Type="http://schemas.openxmlformats.org/officeDocument/2006/relationships/image" Target="../media/image2.png"/><Relationship Id="rId4" Type="http://schemas.openxmlformats.org/officeDocument/2006/relationships/customXml" Target="../ink/ink2.xml"/><Relationship Id="rId9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ustomXml" Target="../ink/ink8.xml"/><Relationship Id="rId13" Type="http://schemas.openxmlformats.org/officeDocument/2006/relationships/customXml" Target="../ink/ink12.xml"/><Relationship Id="rId18" Type="http://schemas.openxmlformats.org/officeDocument/2006/relationships/customXml" Target="../ink/ink17.xml"/><Relationship Id="rId3" Type="http://schemas.openxmlformats.org/officeDocument/2006/relationships/image" Target="../media/image5.png"/><Relationship Id="rId21" Type="http://schemas.openxmlformats.org/officeDocument/2006/relationships/customXml" Target="../ink/ink20.xml"/><Relationship Id="rId7" Type="http://schemas.openxmlformats.org/officeDocument/2006/relationships/image" Target="../media/image7.png"/><Relationship Id="rId12" Type="http://schemas.openxmlformats.org/officeDocument/2006/relationships/image" Target="../media/image8.png"/><Relationship Id="rId17" Type="http://schemas.openxmlformats.org/officeDocument/2006/relationships/customXml" Target="../ink/ink16.xml"/><Relationship Id="rId25" Type="http://schemas.openxmlformats.org/officeDocument/2006/relationships/customXml" Target="../ink/ink24.xml"/><Relationship Id="rId2" Type="http://schemas.openxmlformats.org/officeDocument/2006/relationships/customXml" Target="../ink/ink5.xml"/><Relationship Id="rId16" Type="http://schemas.openxmlformats.org/officeDocument/2006/relationships/customXml" Target="../ink/ink15.xml"/><Relationship Id="rId20" Type="http://schemas.openxmlformats.org/officeDocument/2006/relationships/customXml" Target="../ink/ink19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7.xml"/><Relationship Id="rId11" Type="http://schemas.openxmlformats.org/officeDocument/2006/relationships/customXml" Target="../ink/ink11.xml"/><Relationship Id="rId24" Type="http://schemas.openxmlformats.org/officeDocument/2006/relationships/customXml" Target="../ink/ink23.xml"/><Relationship Id="rId5" Type="http://schemas.openxmlformats.org/officeDocument/2006/relationships/image" Target="../media/image6.png"/><Relationship Id="rId15" Type="http://schemas.openxmlformats.org/officeDocument/2006/relationships/customXml" Target="../ink/ink14.xml"/><Relationship Id="rId23" Type="http://schemas.openxmlformats.org/officeDocument/2006/relationships/customXml" Target="../ink/ink22.xml"/><Relationship Id="rId10" Type="http://schemas.openxmlformats.org/officeDocument/2006/relationships/customXml" Target="../ink/ink10.xml"/><Relationship Id="rId19" Type="http://schemas.openxmlformats.org/officeDocument/2006/relationships/customXml" Target="../ink/ink18.xml"/><Relationship Id="rId4" Type="http://schemas.openxmlformats.org/officeDocument/2006/relationships/customXml" Target="../ink/ink6.xml"/><Relationship Id="rId9" Type="http://schemas.openxmlformats.org/officeDocument/2006/relationships/customXml" Target="../ink/ink9.xml"/><Relationship Id="rId14" Type="http://schemas.openxmlformats.org/officeDocument/2006/relationships/customXml" Target="../ink/ink13.xml"/><Relationship Id="rId22" Type="http://schemas.openxmlformats.org/officeDocument/2006/relationships/customXml" Target="../ink/ink2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ustomXml" Target="../ink/ink2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customXml" Target="../ink/ink29.xml"/><Relationship Id="rId3" Type="http://schemas.openxmlformats.org/officeDocument/2006/relationships/image" Target="../media/image10.png"/><Relationship Id="rId7" Type="http://schemas.openxmlformats.org/officeDocument/2006/relationships/image" Target="../media/image12.png"/><Relationship Id="rId2" Type="http://schemas.openxmlformats.org/officeDocument/2006/relationships/customXml" Target="../ink/ink26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28.xml"/><Relationship Id="rId5" Type="http://schemas.openxmlformats.org/officeDocument/2006/relationships/image" Target="../media/image11.png"/><Relationship Id="rId10" Type="http://schemas.openxmlformats.org/officeDocument/2006/relationships/customXml" Target="../ink/ink30.xml"/><Relationship Id="rId4" Type="http://schemas.openxmlformats.org/officeDocument/2006/relationships/customXml" Target="../ink/ink27.xml"/><Relationship Id="rId9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Procéder</a:t>
            </a:r>
            <a:r>
              <a:rPr lang="en-US" dirty="0"/>
              <a:t> de </a:t>
            </a:r>
            <a:r>
              <a:rPr lang="en-US" dirty="0" err="1"/>
              <a:t>séparation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Fait par </a:t>
            </a:r>
            <a:r>
              <a:rPr lang="en-US" dirty="0" err="1"/>
              <a:t>zachary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1D882C-3EEF-7CA9-C608-CC273022DC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955" y="293238"/>
            <a:ext cx="6303034" cy="1153035"/>
          </a:xfrm>
        </p:spPr>
        <p:txBody>
          <a:bodyPr>
            <a:normAutofit fontScale="90000"/>
          </a:bodyPr>
          <a:lstStyle/>
          <a:p>
            <a:r>
              <a:rPr lang="en-US" dirty="0"/>
              <a:t>1 </a:t>
            </a:r>
            <a:r>
              <a:rPr lang="en-US" dirty="0" err="1"/>
              <a:t>sédimentation</a:t>
            </a:r>
            <a:br>
              <a:rPr lang="en-US" dirty="0"/>
            </a:br>
            <a:r>
              <a:rPr lang="en-US" dirty="0"/>
              <a:t>(mélange </a:t>
            </a:r>
            <a:r>
              <a:rPr lang="en-US" dirty="0" err="1"/>
              <a:t>hétérogène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5EAD2B-FC6A-978E-01E4-1F3F735BE6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06086" y="373513"/>
            <a:ext cx="4160808" cy="2151602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n-US" dirty="0" err="1"/>
              <a:t>Laiser</a:t>
            </a:r>
            <a:r>
              <a:rPr lang="en-US" dirty="0"/>
              <a:t> </a:t>
            </a:r>
            <a:r>
              <a:rPr lang="en-US" dirty="0" err="1"/>
              <a:t>reposer</a:t>
            </a:r>
          </a:p>
          <a:p>
            <a:r>
              <a:rPr lang="en-US" dirty="0"/>
              <a:t>Vert=</a:t>
            </a:r>
            <a:r>
              <a:rPr lang="en-US" dirty="0" err="1"/>
              <a:t>surnageant</a:t>
            </a:r>
          </a:p>
          <a:p>
            <a:r>
              <a:rPr lang="en-US" dirty="0"/>
              <a:t>Orange=</a:t>
            </a:r>
            <a:r>
              <a:rPr lang="en-US" dirty="0" err="1"/>
              <a:t>résidu</a:t>
            </a:r>
          </a:p>
          <a:p>
            <a:r>
              <a:rPr lang="en-US" dirty="0"/>
              <a:t>Blanc </a:t>
            </a:r>
            <a:r>
              <a:rPr lang="en-US" dirty="0" err="1"/>
              <a:t>elle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suspention</a:t>
            </a:r>
          </a:p>
          <a:p>
            <a:endParaRPr lang="en-US" dirty="0"/>
          </a:p>
        </p:txBody>
      </p:sp>
      <p:sp>
        <p:nvSpPr>
          <p:cNvPr id="4" name="Cylinder 3">
            <a:extLst>
              <a:ext uri="{FF2B5EF4-FFF2-40B4-BE49-F238E27FC236}">
                <a16:creationId xmlns:a16="http://schemas.microsoft.com/office/drawing/2014/main" id="{3B3958DB-1D5E-8A68-9FF9-847B7F4E670E}"/>
              </a:ext>
            </a:extLst>
          </p:cNvPr>
          <p:cNvSpPr/>
          <p:nvPr/>
        </p:nvSpPr>
        <p:spPr>
          <a:xfrm>
            <a:off x="7997006" y="2790166"/>
            <a:ext cx="3364301" cy="3709358"/>
          </a:xfrm>
          <a:prstGeom prst="can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Connector 4">
            <a:extLst>
              <a:ext uri="{FF2B5EF4-FFF2-40B4-BE49-F238E27FC236}">
                <a16:creationId xmlns:a16="http://schemas.microsoft.com/office/drawing/2014/main" id="{C1826DB3-F1FB-6251-3F00-850B9F441C46}"/>
              </a:ext>
            </a:extLst>
          </p:cNvPr>
          <p:cNvSpPr/>
          <p:nvPr/>
        </p:nvSpPr>
        <p:spPr>
          <a:xfrm>
            <a:off x="8393182" y="5500457"/>
            <a:ext cx="575094" cy="488830"/>
          </a:xfrm>
          <a:prstGeom prst="flowChartConnector">
            <a:avLst/>
          </a:prstGeom>
          <a:solidFill>
            <a:srgbClr val="ED7D3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>
            <a:extLst>
              <a:ext uri="{FF2B5EF4-FFF2-40B4-BE49-F238E27FC236}">
                <a16:creationId xmlns:a16="http://schemas.microsoft.com/office/drawing/2014/main" id="{9D42B77E-3B6C-7CBF-18CF-54C540377D12}"/>
              </a:ext>
            </a:extLst>
          </p:cNvPr>
          <p:cNvSpPr/>
          <p:nvPr/>
        </p:nvSpPr>
        <p:spPr>
          <a:xfrm>
            <a:off x="10021658" y="4075501"/>
            <a:ext cx="891396" cy="862641"/>
          </a:xfrm>
          <a:prstGeom prst="flowChartConnector">
            <a:avLst/>
          </a:prstGeom>
          <a:solidFill>
            <a:schemeClr val="accent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ylinder 7">
            <a:extLst>
              <a:ext uri="{FF2B5EF4-FFF2-40B4-BE49-F238E27FC236}">
                <a16:creationId xmlns:a16="http://schemas.microsoft.com/office/drawing/2014/main" id="{2B299406-3152-733C-4A9F-F70BB2F7B81D}"/>
              </a:ext>
            </a:extLst>
          </p:cNvPr>
          <p:cNvSpPr/>
          <p:nvPr/>
        </p:nvSpPr>
        <p:spPr>
          <a:xfrm>
            <a:off x="1009609" y="2790165"/>
            <a:ext cx="3364301" cy="3709358"/>
          </a:xfrm>
          <a:prstGeom prst="can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>
            <a:extLst>
              <a:ext uri="{FF2B5EF4-FFF2-40B4-BE49-F238E27FC236}">
                <a16:creationId xmlns:a16="http://schemas.microsoft.com/office/drawing/2014/main" id="{47633515-1D92-3396-781E-97B02352427E}"/>
              </a:ext>
            </a:extLst>
          </p:cNvPr>
          <p:cNvSpPr/>
          <p:nvPr/>
        </p:nvSpPr>
        <p:spPr>
          <a:xfrm>
            <a:off x="3264299" y="5125047"/>
            <a:ext cx="891396" cy="862641"/>
          </a:xfrm>
          <a:prstGeom prst="flowChartConnector">
            <a:avLst/>
          </a:prstGeom>
          <a:solidFill>
            <a:schemeClr val="accent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Connector 8">
            <a:extLst>
              <a:ext uri="{FF2B5EF4-FFF2-40B4-BE49-F238E27FC236}">
                <a16:creationId xmlns:a16="http://schemas.microsoft.com/office/drawing/2014/main" id="{C75B2ABF-800F-7ED4-CE5A-AE5CD3748E7C}"/>
              </a:ext>
            </a:extLst>
          </p:cNvPr>
          <p:cNvSpPr/>
          <p:nvPr/>
        </p:nvSpPr>
        <p:spPr>
          <a:xfrm>
            <a:off x="1175747" y="5256041"/>
            <a:ext cx="575094" cy="488830"/>
          </a:xfrm>
          <a:prstGeom prst="flowChartConnector">
            <a:avLst/>
          </a:prstGeom>
          <a:solidFill>
            <a:srgbClr val="ED7D3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rrow: Down 9">
            <a:extLst>
              <a:ext uri="{FF2B5EF4-FFF2-40B4-BE49-F238E27FC236}">
                <a16:creationId xmlns:a16="http://schemas.microsoft.com/office/drawing/2014/main" id="{B0A84B6E-7A54-FE11-F677-FF064E11CB7C}"/>
              </a:ext>
            </a:extLst>
          </p:cNvPr>
          <p:cNvSpPr/>
          <p:nvPr/>
        </p:nvSpPr>
        <p:spPr>
          <a:xfrm rot="10800000">
            <a:off x="10875992" y="3771979"/>
            <a:ext cx="589472" cy="1351472"/>
          </a:xfrm>
          <a:prstGeom prst="downArrow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row: Down 10">
            <a:extLst>
              <a:ext uri="{FF2B5EF4-FFF2-40B4-BE49-F238E27FC236}">
                <a16:creationId xmlns:a16="http://schemas.microsoft.com/office/drawing/2014/main" id="{68F22F22-83A6-E1BB-2DD9-E4A90AC3E3C9}"/>
              </a:ext>
            </a:extLst>
          </p:cNvPr>
          <p:cNvSpPr/>
          <p:nvPr/>
        </p:nvSpPr>
        <p:spPr>
          <a:xfrm>
            <a:off x="7698595" y="4879035"/>
            <a:ext cx="589472" cy="1351472"/>
          </a:xfrm>
          <a:prstGeom prst="downArrow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lowchart: Connector 11">
            <a:extLst>
              <a:ext uri="{FF2B5EF4-FFF2-40B4-BE49-F238E27FC236}">
                <a16:creationId xmlns:a16="http://schemas.microsoft.com/office/drawing/2014/main" id="{ED05E6A9-0094-B284-BDE3-4D1761C73EB9}"/>
              </a:ext>
            </a:extLst>
          </p:cNvPr>
          <p:cNvSpPr/>
          <p:nvPr/>
        </p:nvSpPr>
        <p:spPr>
          <a:xfrm>
            <a:off x="2319866" y="5300133"/>
            <a:ext cx="575094" cy="531962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lowchart: Connector 12">
            <a:extLst>
              <a:ext uri="{FF2B5EF4-FFF2-40B4-BE49-F238E27FC236}">
                <a16:creationId xmlns:a16="http://schemas.microsoft.com/office/drawing/2014/main" id="{40C31445-822A-CD82-57CA-27351C987B3C}"/>
              </a:ext>
            </a:extLst>
          </p:cNvPr>
          <p:cNvSpPr/>
          <p:nvPr/>
        </p:nvSpPr>
        <p:spPr>
          <a:xfrm>
            <a:off x="9451035" y="5041340"/>
            <a:ext cx="575094" cy="531962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199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C67C7-4051-2611-F16B-F442F40B7D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 </a:t>
            </a:r>
            <a:r>
              <a:rPr lang="en-US" dirty="0" err="1"/>
              <a:t>décontation</a:t>
            </a:r>
            <a:br>
              <a:rPr lang="en-US" dirty="0"/>
            </a:br>
            <a:r>
              <a:rPr lang="en-US" dirty="0"/>
              <a:t>(mélange </a:t>
            </a:r>
            <a:r>
              <a:rPr lang="en-US" dirty="0" err="1"/>
              <a:t>hétérogène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2E9626-055A-3EE7-8347-97189010A0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05209"/>
            <a:ext cx="4103299" cy="307175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Tige de </a:t>
            </a:r>
            <a:r>
              <a:rPr lang="en-US" dirty="0" err="1"/>
              <a:t>verre</a:t>
            </a:r>
            <a:endParaRPr lang="en-US" dirty="0"/>
          </a:p>
          <a:p>
            <a:r>
              <a:rPr lang="en-US" err="1"/>
              <a:t>Transvider</a:t>
            </a:r>
            <a:r>
              <a:rPr lang="en-US" dirty="0"/>
              <a:t> le </a:t>
            </a:r>
            <a:r>
              <a:rPr lang="en-US" err="1"/>
              <a:t>liquide</a:t>
            </a:r>
            <a:endParaRPr lang="en-US"/>
          </a:p>
          <a:p>
            <a:r>
              <a:rPr lang="en-US" dirty="0" err="1"/>
              <a:t>Bêcher</a:t>
            </a:r>
            <a:endParaRPr lang="en-US" dirty="0"/>
          </a:p>
          <a:p>
            <a:r>
              <a:rPr lang="en-US" dirty="0" err="1"/>
              <a:t>Résidu</a:t>
            </a:r>
            <a:r>
              <a:rPr lang="en-US" dirty="0"/>
              <a:t>=orange</a:t>
            </a:r>
          </a:p>
          <a:p>
            <a:r>
              <a:rPr lang="en-US" dirty="0" err="1"/>
              <a:t>Surnageant</a:t>
            </a:r>
            <a:r>
              <a:rPr lang="en-US" dirty="0"/>
              <a:t>=vert</a:t>
            </a:r>
          </a:p>
          <a:p>
            <a:endParaRPr lang="en-US" dirty="0"/>
          </a:p>
        </p:txBody>
      </p:sp>
      <p:sp>
        <p:nvSpPr>
          <p:cNvPr id="4" name="Cylinder 3">
            <a:extLst>
              <a:ext uri="{FF2B5EF4-FFF2-40B4-BE49-F238E27FC236}">
                <a16:creationId xmlns:a16="http://schemas.microsoft.com/office/drawing/2014/main" id="{BFC637F7-8E08-0CCB-0302-CA39BEB09B2D}"/>
              </a:ext>
            </a:extLst>
          </p:cNvPr>
          <p:cNvSpPr/>
          <p:nvPr/>
        </p:nvSpPr>
        <p:spPr>
          <a:xfrm>
            <a:off x="7636933" y="4063999"/>
            <a:ext cx="1797169" cy="2472905"/>
          </a:xfrm>
          <a:prstGeom prst="can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ylinder 4">
            <a:extLst>
              <a:ext uri="{FF2B5EF4-FFF2-40B4-BE49-F238E27FC236}">
                <a16:creationId xmlns:a16="http://schemas.microsoft.com/office/drawing/2014/main" id="{4762DD61-C6E6-75E3-0732-D6B652E117A5}"/>
              </a:ext>
            </a:extLst>
          </p:cNvPr>
          <p:cNvSpPr/>
          <p:nvPr/>
        </p:nvSpPr>
        <p:spPr>
          <a:xfrm rot="5100000">
            <a:off x="6637547" y="849862"/>
            <a:ext cx="1595886" cy="2702943"/>
          </a:xfrm>
          <a:prstGeom prst="can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962603F-0D87-B703-0581-29BFC5E0A4EB}"/>
              </a:ext>
            </a:extLst>
          </p:cNvPr>
          <p:cNvSpPr/>
          <p:nvPr/>
        </p:nvSpPr>
        <p:spPr>
          <a:xfrm rot="420000" flipH="1">
            <a:off x="8737509" y="1282082"/>
            <a:ext cx="230037" cy="3234907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>
            <a:extLst>
              <a:ext uri="{FF2B5EF4-FFF2-40B4-BE49-F238E27FC236}">
                <a16:creationId xmlns:a16="http://schemas.microsoft.com/office/drawing/2014/main" id="{9208244A-B724-D445-50B1-CB1B1F7191B9}"/>
              </a:ext>
            </a:extLst>
          </p:cNvPr>
          <p:cNvSpPr/>
          <p:nvPr/>
        </p:nvSpPr>
        <p:spPr>
          <a:xfrm>
            <a:off x="6340734" y="2435205"/>
            <a:ext cx="488830" cy="460075"/>
          </a:xfrm>
          <a:prstGeom prst="flowChartConnector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60A483D2-C663-5147-F0CE-52EE6E5C686F}"/>
                  </a:ext>
                </a:extLst>
              </p14:cNvPr>
              <p14:cNvContentPartPr/>
              <p14:nvPr/>
            </p14:nvContentPartPr>
            <p14:xfrm>
              <a:off x="8646414" y="2763035"/>
              <a:ext cx="416618" cy="1510124"/>
            </p14:xfrm>
          </p:contentPart>
        </mc:Choice>
        <mc:Fallback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60A483D2-C663-5147-F0CE-52EE6E5C686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628425" y="2745400"/>
                <a:ext cx="452236" cy="154575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9A9C2DF8-C32A-C807-2C22-8301929F86F4}"/>
                  </a:ext>
                </a:extLst>
              </p14:cNvPr>
              <p14:cNvContentPartPr/>
              <p14:nvPr/>
            </p14:nvContentPartPr>
            <p14:xfrm>
              <a:off x="8483621" y="2809848"/>
              <a:ext cx="555232" cy="1542480"/>
            </p14:xfrm>
          </p:contentPart>
        </mc:Choice>
        <mc:Fallback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9A9C2DF8-C32A-C807-2C22-8301929F86F4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465629" y="2792213"/>
                <a:ext cx="590856" cy="157810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C1892DD1-86B7-7FAA-3EF9-C87C93FFACE8}"/>
                  </a:ext>
                </a:extLst>
              </p14:cNvPr>
              <p14:cNvContentPartPr/>
              <p14:nvPr/>
            </p14:nvContentPartPr>
            <p14:xfrm>
              <a:off x="8506537" y="2585913"/>
              <a:ext cx="517769" cy="1830904"/>
            </p14:xfrm>
          </p:contentPart>
        </mc:Choice>
        <mc:Fallback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C1892DD1-86B7-7FAA-3EF9-C87C93FFACE8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8452925" y="2478297"/>
                <a:ext cx="625353" cy="204649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15FEE376-8560-6B1F-0244-00614AB55E83}"/>
                  </a:ext>
                </a:extLst>
              </p14:cNvPr>
              <p14:cNvContentPartPr/>
              <p14:nvPr/>
            </p14:nvContentPartPr>
            <p14:xfrm>
              <a:off x="8531898" y="2585399"/>
              <a:ext cx="617147" cy="1896613"/>
            </p14:xfrm>
          </p:contentPart>
        </mc:Choice>
        <mc:Fallback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15FEE376-8560-6B1F-0244-00614AB55E83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8514265" y="2567401"/>
                <a:ext cx="652772" cy="1932249"/>
              </a:xfrm>
              <a:prstGeom prst="rect">
                <a:avLst/>
              </a:prstGeom>
            </p:spPr>
          </p:pic>
        </mc:Fallback>
      </mc:AlternateContent>
      <p:sp>
        <p:nvSpPr>
          <p:cNvPr id="13" name="Flowchart: Connector 12">
            <a:extLst>
              <a:ext uri="{FF2B5EF4-FFF2-40B4-BE49-F238E27FC236}">
                <a16:creationId xmlns:a16="http://schemas.microsoft.com/office/drawing/2014/main" id="{97D02D7C-4983-7C27-2A85-02B88499ECF6}"/>
              </a:ext>
            </a:extLst>
          </p:cNvPr>
          <p:cNvSpPr/>
          <p:nvPr/>
        </p:nvSpPr>
        <p:spPr>
          <a:xfrm>
            <a:off x="8020329" y="2352136"/>
            <a:ext cx="460075" cy="474452"/>
          </a:xfrm>
          <a:prstGeom prst="flowChartConnector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lowchart: Connector 13">
            <a:extLst>
              <a:ext uri="{FF2B5EF4-FFF2-40B4-BE49-F238E27FC236}">
                <a16:creationId xmlns:a16="http://schemas.microsoft.com/office/drawing/2014/main" id="{BB8C12BC-2756-0C5D-3571-731538668602}"/>
              </a:ext>
            </a:extLst>
          </p:cNvPr>
          <p:cNvSpPr/>
          <p:nvPr/>
        </p:nvSpPr>
        <p:spPr>
          <a:xfrm>
            <a:off x="7234047" y="2577381"/>
            <a:ext cx="402566" cy="316301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lowchart: Connector 15">
            <a:extLst>
              <a:ext uri="{FF2B5EF4-FFF2-40B4-BE49-F238E27FC236}">
                <a16:creationId xmlns:a16="http://schemas.microsoft.com/office/drawing/2014/main" id="{FAFDE4F9-DF0D-1A7B-D252-71C156C018EB}"/>
              </a:ext>
            </a:extLst>
          </p:cNvPr>
          <p:cNvSpPr/>
          <p:nvPr/>
        </p:nvSpPr>
        <p:spPr>
          <a:xfrm>
            <a:off x="7823518" y="5869796"/>
            <a:ext cx="402566" cy="316301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lowchart: Connector 16">
            <a:extLst>
              <a:ext uri="{FF2B5EF4-FFF2-40B4-BE49-F238E27FC236}">
                <a16:creationId xmlns:a16="http://schemas.microsoft.com/office/drawing/2014/main" id="{94996EAC-18DC-151A-A6F4-E932474920C6}"/>
              </a:ext>
            </a:extLst>
          </p:cNvPr>
          <p:cNvSpPr/>
          <p:nvPr/>
        </p:nvSpPr>
        <p:spPr>
          <a:xfrm>
            <a:off x="8767951" y="5069456"/>
            <a:ext cx="460075" cy="474452"/>
          </a:xfrm>
          <a:prstGeom prst="flowChartConnector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6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6C08035-0DA5-C8E9-84F3-1BC33FD40CA9}"/>
              </a:ext>
            </a:extLst>
          </p:cNvPr>
          <p:cNvSpPr/>
          <p:nvPr/>
        </p:nvSpPr>
        <p:spPr>
          <a:xfrm rot="960000">
            <a:off x="6122838" y="1973531"/>
            <a:ext cx="86264" cy="291860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Extract 6">
            <a:extLst>
              <a:ext uri="{FF2B5EF4-FFF2-40B4-BE49-F238E27FC236}">
                <a16:creationId xmlns:a16="http://schemas.microsoft.com/office/drawing/2014/main" id="{6B7299D9-DD2D-D2E5-5651-024035B52D6C}"/>
              </a:ext>
            </a:extLst>
          </p:cNvPr>
          <p:cNvSpPr/>
          <p:nvPr/>
        </p:nvSpPr>
        <p:spPr>
          <a:xfrm rot="10800000">
            <a:off x="5216744" y="4170393"/>
            <a:ext cx="1020793" cy="891397"/>
          </a:xfrm>
          <a:prstGeom prst="flowChartExtra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2314952-FE00-6118-10F9-5BA9713C01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 filtration (mélange </a:t>
            </a:r>
            <a:r>
              <a:rPr lang="en-US" dirty="0" err="1"/>
              <a:t>homogène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8E655D-EE16-E208-DA2A-9F1B48E275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30728" y="488531"/>
            <a:ext cx="2723072" cy="2453527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r>
              <a:rPr lang="en-US" dirty="0"/>
              <a:t>Papier </a:t>
            </a:r>
            <a:r>
              <a:rPr lang="en-US" dirty="0" err="1"/>
              <a:t>filtre</a:t>
            </a:r>
            <a:endParaRPr lang="en-US" dirty="0"/>
          </a:p>
          <a:p>
            <a:r>
              <a:rPr lang="en-US" dirty="0" err="1"/>
              <a:t>Entonnoir</a:t>
            </a:r>
            <a:endParaRPr lang="en-US" dirty="0"/>
          </a:p>
          <a:p>
            <a:r>
              <a:rPr lang="en-US" dirty="0"/>
              <a:t>Vider mélange a travers le </a:t>
            </a:r>
            <a:r>
              <a:rPr lang="en-US" err="1"/>
              <a:t>filtre</a:t>
            </a:r>
            <a:endParaRPr lang="en-US"/>
          </a:p>
          <a:p>
            <a:r>
              <a:rPr lang="en-US" dirty="0" err="1"/>
              <a:t>erlemmeyer</a:t>
            </a:r>
          </a:p>
          <a:p>
            <a:endParaRPr lang="en-US" dirty="0"/>
          </a:p>
        </p:txBody>
      </p:sp>
      <p:sp>
        <p:nvSpPr>
          <p:cNvPr id="4" name="Flowchart: Extract 3">
            <a:extLst>
              <a:ext uri="{FF2B5EF4-FFF2-40B4-BE49-F238E27FC236}">
                <a16:creationId xmlns:a16="http://schemas.microsoft.com/office/drawing/2014/main" id="{59E0F9B8-9179-96CE-DCDC-4C286A7D5554}"/>
              </a:ext>
            </a:extLst>
          </p:cNvPr>
          <p:cNvSpPr/>
          <p:nvPr/>
        </p:nvSpPr>
        <p:spPr>
          <a:xfrm>
            <a:off x="4729192" y="5245499"/>
            <a:ext cx="1998454" cy="1610264"/>
          </a:xfrm>
          <a:prstGeom prst="flowChartExtra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88D52AB-A483-C029-7F25-4466FB090E04}"/>
              </a:ext>
            </a:extLst>
          </p:cNvPr>
          <p:cNvSpPr/>
          <p:nvPr/>
        </p:nvSpPr>
        <p:spPr>
          <a:xfrm>
            <a:off x="5334000" y="4618325"/>
            <a:ext cx="776377" cy="161026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ylinder 8">
            <a:extLst>
              <a:ext uri="{FF2B5EF4-FFF2-40B4-BE49-F238E27FC236}">
                <a16:creationId xmlns:a16="http://schemas.microsoft.com/office/drawing/2014/main" id="{3981B646-344C-5CDF-A677-A1DA2F9BBF38}"/>
              </a:ext>
            </a:extLst>
          </p:cNvPr>
          <p:cNvSpPr/>
          <p:nvPr/>
        </p:nvSpPr>
        <p:spPr>
          <a:xfrm rot="5820000">
            <a:off x="4854116" y="1526556"/>
            <a:ext cx="1035169" cy="1610264"/>
          </a:xfrm>
          <a:prstGeom prst="can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lowchart: Connector 10">
            <a:extLst>
              <a:ext uri="{FF2B5EF4-FFF2-40B4-BE49-F238E27FC236}">
                <a16:creationId xmlns:a16="http://schemas.microsoft.com/office/drawing/2014/main" id="{86D07C88-D5DA-42A9-98D1-EBB27B561145}"/>
              </a:ext>
            </a:extLst>
          </p:cNvPr>
          <p:cNvSpPr/>
          <p:nvPr/>
        </p:nvSpPr>
        <p:spPr>
          <a:xfrm>
            <a:off x="5715798" y="4341003"/>
            <a:ext cx="287547" cy="273169"/>
          </a:xfrm>
          <a:prstGeom prst="flowChartConnector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2518507C-7024-208E-D774-367DE55139CF}"/>
                  </a:ext>
                </a:extLst>
              </p14:cNvPr>
              <p14:cNvContentPartPr/>
              <p14:nvPr/>
            </p14:nvContentPartPr>
            <p14:xfrm>
              <a:off x="5973024" y="2457240"/>
              <a:ext cx="465179" cy="1667962"/>
            </p14:xfrm>
          </p:contentPart>
        </mc:Choice>
        <mc:Fallback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2518507C-7024-208E-D774-367DE55139C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919059" y="2349618"/>
                <a:ext cx="572749" cy="188356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F3A416CE-3AD4-0D54-B883-C5E6B5ECB98D}"/>
                  </a:ext>
                </a:extLst>
              </p14:cNvPr>
              <p14:cNvContentPartPr/>
              <p14:nvPr/>
            </p14:nvContentPartPr>
            <p14:xfrm>
              <a:off x="4857908" y="6021010"/>
              <a:ext cx="1679744" cy="880701"/>
            </p14:xfrm>
          </p:contentPart>
        </mc:Choice>
        <mc:Fallback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F3A416CE-3AD4-0D54-B883-C5E6B5ECB98D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795282" y="5958026"/>
                <a:ext cx="1805356" cy="100631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6706D83A-82C4-CA38-4091-8CC70E224328}"/>
                  </a:ext>
                </a:extLst>
              </p14:cNvPr>
              <p14:cNvContentPartPr/>
              <p14:nvPr/>
            </p14:nvContentPartPr>
            <p14:xfrm>
              <a:off x="5310316" y="6285798"/>
              <a:ext cx="16933" cy="16933"/>
            </p14:xfrm>
          </p:contentPart>
        </mc:Choice>
        <mc:Fallback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6706D83A-82C4-CA38-4091-8CC70E224328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480599" y="5439148"/>
                <a:ext cx="1693300" cy="16933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E090F253-127A-D522-9CEE-B675E338958C}"/>
                  </a:ext>
                </a:extLst>
              </p14:cNvPr>
              <p14:cNvContentPartPr/>
              <p14:nvPr/>
            </p14:nvContentPartPr>
            <p14:xfrm>
              <a:off x="5574405" y="6415229"/>
              <a:ext cx="16933" cy="16933"/>
            </p14:xfrm>
          </p:contentPart>
        </mc:Choice>
        <mc:Fallback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E090F253-127A-D522-9CEE-B675E338958C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727755" y="5568579"/>
                <a:ext cx="1693300" cy="16933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7B63D762-7F9F-1DFD-5BF7-5DCFCF38F953}"/>
                  </a:ext>
                </a:extLst>
              </p14:cNvPr>
              <p14:cNvContentPartPr/>
              <p14:nvPr/>
            </p14:nvContentPartPr>
            <p14:xfrm>
              <a:off x="5570936" y="6588878"/>
              <a:ext cx="16933" cy="16933"/>
            </p14:xfrm>
          </p:contentPart>
        </mc:Choice>
        <mc:Fallback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7B63D762-7F9F-1DFD-5BF7-5DCFCF38F953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724286" y="5759161"/>
                <a:ext cx="1693300" cy="16933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72892D34-F249-9894-41CA-39B7E3B27467}"/>
                  </a:ext>
                </a:extLst>
              </p14:cNvPr>
              <p14:cNvContentPartPr/>
              <p14:nvPr/>
            </p14:nvContentPartPr>
            <p14:xfrm>
              <a:off x="5301604" y="6704354"/>
              <a:ext cx="16933" cy="16933"/>
            </p14:xfrm>
          </p:contentPart>
        </mc:Choice>
        <mc:Fallback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72892D34-F249-9894-41CA-39B7E3B27467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454954" y="5857704"/>
                <a:ext cx="1693300" cy="16933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83765EBD-18E7-4DBA-8FC9-1A0DD5694047}"/>
                  </a:ext>
                </a:extLst>
              </p14:cNvPr>
              <p14:cNvContentPartPr/>
              <p14:nvPr/>
            </p14:nvContentPartPr>
            <p14:xfrm>
              <a:off x="6034838" y="6585327"/>
              <a:ext cx="16933" cy="16933"/>
            </p14:xfrm>
          </p:contentPart>
        </mc:Choice>
        <mc:Fallback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83765EBD-18E7-4DBA-8FC9-1A0DD5694047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3088496" y="3622052"/>
                <a:ext cx="5926550" cy="592655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22" name="Ink 21">
                <a:extLst>
                  <a:ext uri="{FF2B5EF4-FFF2-40B4-BE49-F238E27FC236}">
                    <a16:creationId xmlns:a16="http://schemas.microsoft.com/office/drawing/2014/main" id="{BD3C628C-2476-1C0D-192E-491D203E60AC}"/>
                  </a:ext>
                </a:extLst>
              </p14:cNvPr>
              <p14:cNvContentPartPr/>
              <p14:nvPr/>
            </p14:nvContentPartPr>
            <p14:xfrm>
              <a:off x="5822218" y="6792392"/>
              <a:ext cx="16933" cy="16933"/>
            </p14:xfrm>
          </p:contentPart>
        </mc:Choice>
        <mc:Fallback>
          <p:pic>
            <p:nvPicPr>
              <p:cNvPr id="22" name="Ink 21">
                <a:extLst>
                  <a:ext uri="{FF2B5EF4-FFF2-40B4-BE49-F238E27FC236}">
                    <a16:creationId xmlns:a16="http://schemas.microsoft.com/office/drawing/2014/main" id="{BD3C628C-2476-1C0D-192E-491D203E60AC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2875876" y="3846050"/>
                <a:ext cx="5926550" cy="592655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23" name="Ink 22">
                <a:extLst>
                  <a:ext uri="{FF2B5EF4-FFF2-40B4-BE49-F238E27FC236}">
                    <a16:creationId xmlns:a16="http://schemas.microsoft.com/office/drawing/2014/main" id="{DDEB48DB-FAF3-DA66-1734-DAC8ED3041F3}"/>
                  </a:ext>
                </a:extLst>
              </p14:cNvPr>
              <p14:cNvContentPartPr/>
              <p14:nvPr/>
            </p14:nvContentPartPr>
            <p14:xfrm>
              <a:off x="5849422" y="6555399"/>
              <a:ext cx="16933" cy="16933"/>
            </p14:xfrm>
          </p:contentPart>
        </mc:Choice>
        <mc:Fallback>
          <p:pic>
            <p:nvPicPr>
              <p:cNvPr id="23" name="Ink 22">
                <a:extLst>
                  <a:ext uri="{FF2B5EF4-FFF2-40B4-BE49-F238E27FC236}">
                    <a16:creationId xmlns:a16="http://schemas.microsoft.com/office/drawing/2014/main" id="{DDEB48DB-FAF3-DA66-1734-DAC8ED3041F3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2886147" y="3592124"/>
                <a:ext cx="5926550" cy="592655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24" name="Ink 23">
                <a:extLst>
                  <a:ext uri="{FF2B5EF4-FFF2-40B4-BE49-F238E27FC236}">
                    <a16:creationId xmlns:a16="http://schemas.microsoft.com/office/drawing/2014/main" id="{A076DEE8-A34B-4A44-D414-6D156B774B2B}"/>
                  </a:ext>
                </a:extLst>
              </p14:cNvPr>
              <p14:cNvContentPartPr/>
              <p14:nvPr/>
            </p14:nvContentPartPr>
            <p14:xfrm>
              <a:off x="5729947" y="6206172"/>
              <a:ext cx="16933" cy="16933"/>
            </p14:xfrm>
          </p:contentPart>
        </mc:Choice>
        <mc:Fallback>
          <p:pic>
            <p:nvPicPr>
              <p:cNvPr id="24" name="Ink 23">
                <a:extLst>
                  <a:ext uri="{FF2B5EF4-FFF2-40B4-BE49-F238E27FC236}">
                    <a16:creationId xmlns:a16="http://schemas.microsoft.com/office/drawing/2014/main" id="{A076DEE8-A34B-4A44-D414-6D156B774B2B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2783605" y="3259830"/>
                <a:ext cx="5926550" cy="592655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25" name="Ink 24">
                <a:extLst>
                  <a:ext uri="{FF2B5EF4-FFF2-40B4-BE49-F238E27FC236}">
                    <a16:creationId xmlns:a16="http://schemas.microsoft.com/office/drawing/2014/main" id="{38EE526A-7234-485A-7A45-E84CD1B26C0B}"/>
                  </a:ext>
                </a:extLst>
              </p14:cNvPr>
              <p14:cNvContentPartPr/>
              <p14:nvPr/>
            </p14:nvContentPartPr>
            <p14:xfrm>
              <a:off x="5517967" y="6280281"/>
              <a:ext cx="16933" cy="16933"/>
            </p14:xfrm>
          </p:contentPart>
        </mc:Choice>
        <mc:Fallback>
          <p:pic>
            <p:nvPicPr>
              <p:cNvPr id="25" name="Ink 24">
                <a:extLst>
                  <a:ext uri="{FF2B5EF4-FFF2-40B4-BE49-F238E27FC236}">
                    <a16:creationId xmlns:a16="http://schemas.microsoft.com/office/drawing/2014/main" id="{38EE526A-7234-485A-7A45-E84CD1B26C0B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2554692" y="3317006"/>
                <a:ext cx="5926550" cy="592655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26" name="Ink 25">
                <a:extLst>
                  <a:ext uri="{FF2B5EF4-FFF2-40B4-BE49-F238E27FC236}">
                    <a16:creationId xmlns:a16="http://schemas.microsoft.com/office/drawing/2014/main" id="{7A423E46-CA6F-A818-9BB4-B3AA48C63560}"/>
                  </a:ext>
                </a:extLst>
              </p14:cNvPr>
              <p14:cNvContentPartPr/>
              <p14:nvPr/>
            </p14:nvContentPartPr>
            <p14:xfrm>
              <a:off x="5373000" y="6673270"/>
              <a:ext cx="16933" cy="16933"/>
            </p14:xfrm>
          </p:contentPart>
        </mc:Choice>
        <mc:Fallback>
          <p:pic>
            <p:nvPicPr>
              <p:cNvPr id="26" name="Ink 25">
                <a:extLst>
                  <a:ext uri="{FF2B5EF4-FFF2-40B4-BE49-F238E27FC236}">
                    <a16:creationId xmlns:a16="http://schemas.microsoft.com/office/drawing/2014/main" id="{7A423E46-CA6F-A818-9BB4-B3AA48C63560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2426658" y="3709995"/>
                <a:ext cx="5926550" cy="592655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27" name="Ink 26">
                <a:extLst>
                  <a:ext uri="{FF2B5EF4-FFF2-40B4-BE49-F238E27FC236}">
                    <a16:creationId xmlns:a16="http://schemas.microsoft.com/office/drawing/2014/main" id="{15478E91-4420-31AD-57EE-69376FBA7245}"/>
                  </a:ext>
                </a:extLst>
              </p14:cNvPr>
              <p14:cNvContentPartPr/>
              <p14:nvPr/>
            </p14:nvContentPartPr>
            <p14:xfrm>
              <a:off x="5224842" y="6660251"/>
              <a:ext cx="16933" cy="16933"/>
            </p14:xfrm>
          </p:contentPart>
        </mc:Choice>
        <mc:Fallback>
          <p:pic>
            <p:nvPicPr>
              <p:cNvPr id="27" name="Ink 26">
                <a:extLst>
                  <a:ext uri="{FF2B5EF4-FFF2-40B4-BE49-F238E27FC236}">
                    <a16:creationId xmlns:a16="http://schemas.microsoft.com/office/drawing/2014/main" id="{15478E91-4420-31AD-57EE-69376FBA7245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2261567" y="3696976"/>
                <a:ext cx="5926550" cy="592655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28" name="Ink 27">
                <a:extLst>
                  <a:ext uri="{FF2B5EF4-FFF2-40B4-BE49-F238E27FC236}">
                    <a16:creationId xmlns:a16="http://schemas.microsoft.com/office/drawing/2014/main" id="{AE99AC7E-D9A7-49A4-91AC-5D8345CAF97D}"/>
                  </a:ext>
                </a:extLst>
              </p14:cNvPr>
              <p14:cNvContentPartPr/>
              <p14:nvPr/>
            </p14:nvContentPartPr>
            <p14:xfrm>
              <a:off x="5287835" y="6453360"/>
              <a:ext cx="16933" cy="16933"/>
            </p14:xfrm>
          </p:contentPart>
        </mc:Choice>
        <mc:Fallback>
          <p:pic>
            <p:nvPicPr>
              <p:cNvPr id="28" name="Ink 27">
                <a:extLst>
                  <a:ext uri="{FF2B5EF4-FFF2-40B4-BE49-F238E27FC236}">
                    <a16:creationId xmlns:a16="http://schemas.microsoft.com/office/drawing/2014/main" id="{AE99AC7E-D9A7-49A4-91AC-5D8345CAF97D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2341493" y="3507018"/>
                <a:ext cx="5926550" cy="592655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29" name="Ink 28">
                <a:extLst>
                  <a:ext uri="{FF2B5EF4-FFF2-40B4-BE49-F238E27FC236}">
                    <a16:creationId xmlns:a16="http://schemas.microsoft.com/office/drawing/2014/main" id="{2E9BBE7A-B0BD-C8E1-4A65-100B78DD3A84}"/>
                  </a:ext>
                </a:extLst>
              </p14:cNvPr>
              <p14:cNvContentPartPr/>
              <p14:nvPr/>
            </p14:nvContentPartPr>
            <p14:xfrm>
              <a:off x="5544037" y="6490690"/>
              <a:ext cx="16933" cy="16933"/>
            </p14:xfrm>
          </p:contentPart>
        </mc:Choice>
        <mc:Fallback>
          <p:pic>
            <p:nvPicPr>
              <p:cNvPr id="29" name="Ink 28">
                <a:extLst>
                  <a:ext uri="{FF2B5EF4-FFF2-40B4-BE49-F238E27FC236}">
                    <a16:creationId xmlns:a16="http://schemas.microsoft.com/office/drawing/2014/main" id="{2E9BBE7A-B0BD-C8E1-4A65-100B78DD3A84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2580762" y="3527415"/>
                <a:ext cx="5926550" cy="592655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">
            <p14:nvContentPartPr>
              <p14:cNvPr id="30" name="Ink 29">
                <a:extLst>
                  <a:ext uri="{FF2B5EF4-FFF2-40B4-BE49-F238E27FC236}">
                    <a16:creationId xmlns:a16="http://schemas.microsoft.com/office/drawing/2014/main" id="{E63C59BC-93F9-9D6D-32A1-9E3E51B2596B}"/>
                  </a:ext>
                </a:extLst>
              </p14:cNvPr>
              <p14:cNvContentPartPr/>
              <p14:nvPr/>
            </p14:nvContentPartPr>
            <p14:xfrm>
              <a:off x="5463266" y="6812273"/>
              <a:ext cx="16933" cy="16933"/>
            </p14:xfrm>
          </p:contentPart>
        </mc:Choice>
        <mc:Fallback>
          <p:pic>
            <p:nvPicPr>
              <p:cNvPr id="30" name="Ink 29">
                <a:extLst>
                  <a:ext uri="{FF2B5EF4-FFF2-40B4-BE49-F238E27FC236}">
                    <a16:creationId xmlns:a16="http://schemas.microsoft.com/office/drawing/2014/main" id="{E63C59BC-93F9-9D6D-32A1-9E3E51B2596B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2516924" y="3865931"/>
                <a:ext cx="5926550" cy="592655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31" name="Ink 30">
                <a:extLst>
                  <a:ext uri="{FF2B5EF4-FFF2-40B4-BE49-F238E27FC236}">
                    <a16:creationId xmlns:a16="http://schemas.microsoft.com/office/drawing/2014/main" id="{EB692BAE-2FD9-DA93-F75C-A87810E046A9}"/>
                  </a:ext>
                </a:extLst>
              </p14:cNvPr>
              <p14:cNvContentPartPr/>
              <p14:nvPr/>
            </p14:nvContentPartPr>
            <p14:xfrm>
              <a:off x="6091323" y="6311064"/>
              <a:ext cx="16933" cy="16933"/>
            </p14:xfrm>
          </p:contentPart>
        </mc:Choice>
        <mc:Fallback>
          <p:pic>
            <p:nvPicPr>
              <p:cNvPr id="31" name="Ink 30">
                <a:extLst>
                  <a:ext uri="{FF2B5EF4-FFF2-40B4-BE49-F238E27FC236}">
                    <a16:creationId xmlns:a16="http://schemas.microsoft.com/office/drawing/2014/main" id="{EB692BAE-2FD9-DA93-F75C-A87810E046A9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3128048" y="3364722"/>
                <a:ext cx="5926550" cy="592655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3">
            <p14:nvContentPartPr>
              <p14:cNvPr id="32" name="Ink 31">
                <a:extLst>
                  <a:ext uri="{FF2B5EF4-FFF2-40B4-BE49-F238E27FC236}">
                    <a16:creationId xmlns:a16="http://schemas.microsoft.com/office/drawing/2014/main" id="{3012FE50-CF1F-2657-F39B-3AD2939D3476}"/>
                  </a:ext>
                </a:extLst>
              </p14:cNvPr>
              <p14:cNvContentPartPr/>
              <p14:nvPr/>
            </p14:nvContentPartPr>
            <p14:xfrm>
              <a:off x="6234596" y="6525421"/>
              <a:ext cx="16933" cy="16933"/>
            </p14:xfrm>
          </p:contentPart>
        </mc:Choice>
        <mc:Fallback>
          <p:pic>
            <p:nvPicPr>
              <p:cNvPr id="32" name="Ink 31">
                <a:extLst>
                  <a:ext uri="{FF2B5EF4-FFF2-40B4-BE49-F238E27FC236}">
                    <a16:creationId xmlns:a16="http://schemas.microsoft.com/office/drawing/2014/main" id="{3012FE50-CF1F-2657-F39B-3AD2939D3476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3271321" y="3562146"/>
                <a:ext cx="5926550" cy="592655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33" name="Ink 32">
                <a:extLst>
                  <a:ext uri="{FF2B5EF4-FFF2-40B4-BE49-F238E27FC236}">
                    <a16:creationId xmlns:a16="http://schemas.microsoft.com/office/drawing/2014/main" id="{F4D4E4F5-B74E-306B-9EBD-70E95FF93DA3}"/>
                  </a:ext>
                </a:extLst>
              </p14:cNvPr>
              <p14:cNvContentPartPr/>
              <p14:nvPr/>
            </p14:nvContentPartPr>
            <p14:xfrm>
              <a:off x="6043788" y="6667278"/>
              <a:ext cx="16933" cy="16933"/>
            </p14:xfrm>
          </p:contentPart>
        </mc:Choice>
        <mc:Fallback>
          <p:pic>
            <p:nvPicPr>
              <p:cNvPr id="33" name="Ink 32">
                <a:extLst>
                  <a:ext uri="{FF2B5EF4-FFF2-40B4-BE49-F238E27FC236}">
                    <a16:creationId xmlns:a16="http://schemas.microsoft.com/office/drawing/2014/main" id="{F4D4E4F5-B74E-306B-9EBD-70E95FF93DA3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3097446" y="3704003"/>
                <a:ext cx="5926550" cy="592655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5">
            <p14:nvContentPartPr>
              <p14:cNvPr id="34" name="Ink 33">
                <a:extLst>
                  <a:ext uri="{FF2B5EF4-FFF2-40B4-BE49-F238E27FC236}">
                    <a16:creationId xmlns:a16="http://schemas.microsoft.com/office/drawing/2014/main" id="{3974784F-8092-8DEB-B019-5D957DF01005}"/>
                  </a:ext>
                </a:extLst>
              </p14:cNvPr>
              <p14:cNvContentPartPr/>
              <p14:nvPr/>
            </p14:nvContentPartPr>
            <p14:xfrm>
              <a:off x="6367807" y="6653868"/>
              <a:ext cx="16933" cy="16933"/>
            </p14:xfrm>
          </p:contentPart>
        </mc:Choice>
        <mc:Fallback>
          <p:pic>
            <p:nvPicPr>
              <p:cNvPr id="34" name="Ink 33">
                <a:extLst>
                  <a:ext uri="{FF2B5EF4-FFF2-40B4-BE49-F238E27FC236}">
                    <a16:creationId xmlns:a16="http://schemas.microsoft.com/office/drawing/2014/main" id="{3974784F-8092-8DEB-B019-5D957DF01005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3404532" y="3690593"/>
                <a:ext cx="5926550" cy="5926550"/>
              </a:xfrm>
              <a:prstGeom prst="rect">
                <a:avLst/>
              </a:prstGeom>
            </p:spPr>
          </p:pic>
        </mc:Fallback>
      </mc:AlternateContent>
      <p:sp>
        <p:nvSpPr>
          <p:cNvPr id="35" name="Arrow: Bent 34">
            <a:extLst>
              <a:ext uri="{FF2B5EF4-FFF2-40B4-BE49-F238E27FC236}">
                <a16:creationId xmlns:a16="http://schemas.microsoft.com/office/drawing/2014/main" id="{9AE45EF7-8274-70EC-808F-03E104148AFB}"/>
              </a:ext>
            </a:extLst>
          </p:cNvPr>
          <p:cNvSpPr/>
          <p:nvPr/>
        </p:nvSpPr>
        <p:spPr>
          <a:xfrm rot="10800000">
            <a:off x="6726047" y="5606210"/>
            <a:ext cx="1495245" cy="992037"/>
          </a:xfrm>
          <a:prstGeom prst="bentArrow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6DDDB9DF-1AF4-26E6-639D-8092E9D0DC2F}"/>
              </a:ext>
            </a:extLst>
          </p:cNvPr>
          <p:cNvSpPr txBox="1"/>
          <p:nvPr/>
        </p:nvSpPr>
        <p:spPr>
          <a:xfrm>
            <a:off x="7823839" y="5048050"/>
            <a:ext cx="4566887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/>
              <a:t>filtrat</a:t>
            </a:r>
          </a:p>
        </p:txBody>
      </p:sp>
      <p:sp>
        <p:nvSpPr>
          <p:cNvPr id="38" name="Arrow: Bent 37">
            <a:extLst>
              <a:ext uri="{FF2B5EF4-FFF2-40B4-BE49-F238E27FC236}">
                <a16:creationId xmlns:a16="http://schemas.microsoft.com/office/drawing/2014/main" id="{8F58587A-8AF7-AA0A-5548-27FADB811641}"/>
              </a:ext>
            </a:extLst>
          </p:cNvPr>
          <p:cNvSpPr/>
          <p:nvPr/>
        </p:nvSpPr>
        <p:spPr>
          <a:xfrm>
            <a:off x="4435894" y="4170711"/>
            <a:ext cx="1135810" cy="1811548"/>
          </a:xfrm>
          <a:prstGeom prst="bentArrow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F623D52-604B-1328-6C34-D52EA658C255}"/>
              </a:ext>
            </a:extLst>
          </p:cNvPr>
          <p:cNvSpPr txBox="1"/>
          <p:nvPr/>
        </p:nvSpPr>
        <p:spPr>
          <a:xfrm>
            <a:off x="4196272" y="6057021"/>
            <a:ext cx="807368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/>
              <a:t>résidu</a:t>
            </a:r>
          </a:p>
        </p:txBody>
      </p:sp>
    </p:spTree>
    <p:extLst>
      <p:ext uri="{BB962C8B-B14F-4D97-AF65-F5344CB8AC3E}">
        <p14:creationId xmlns:p14="http://schemas.microsoft.com/office/powerpoint/2010/main" val="36856271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9">
            <a:extLst>
              <a:ext uri="{FF2B5EF4-FFF2-40B4-BE49-F238E27FC236}">
                <a16:creationId xmlns:a16="http://schemas.microsoft.com/office/drawing/2014/main" id="{26090F6D-E75D-4629-5427-94922B69EBE1}"/>
              </a:ext>
            </a:extLst>
          </p:cNvPr>
          <p:cNvSpPr/>
          <p:nvPr/>
        </p:nvSpPr>
        <p:spPr>
          <a:xfrm>
            <a:off x="1655313" y="5812925"/>
            <a:ext cx="3982528" cy="93452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E71F0B-C4BB-12AF-F7E0-004504D0F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4A </a:t>
            </a:r>
            <a:r>
              <a:rPr lang="en-US" dirty="0" err="1"/>
              <a:t>évaporation</a:t>
            </a:r>
            <a:r>
              <a:rPr lang="en-US" dirty="0"/>
              <a:t> (mélange </a:t>
            </a:r>
            <a:r>
              <a:rPr lang="en-US" dirty="0" err="1"/>
              <a:t>homogène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8B9255-AA3E-A13D-458B-87520E356C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10577" y="1710607"/>
            <a:ext cx="4218317" cy="219473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Eau </a:t>
            </a:r>
            <a:r>
              <a:rPr lang="en-US" dirty="0" err="1"/>
              <a:t>salé</a:t>
            </a:r>
            <a:endParaRPr lang="en-US" dirty="0"/>
          </a:p>
          <a:p>
            <a:r>
              <a:rPr lang="en-US" dirty="0"/>
              <a:t>Blanc=</a:t>
            </a:r>
            <a:r>
              <a:rPr lang="en-US" dirty="0" err="1"/>
              <a:t>sel</a:t>
            </a:r>
            <a:r>
              <a:rPr lang="en-US" dirty="0"/>
              <a:t>(</a:t>
            </a:r>
            <a:r>
              <a:rPr lang="en-US" dirty="0" err="1"/>
              <a:t>subsatance</a:t>
            </a:r>
            <a:r>
              <a:rPr lang="en-US" dirty="0"/>
              <a:t> pure)</a:t>
            </a:r>
          </a:p>
          <a:p>
            <a:r>
              <a:rPr lang="en-US" dirty="0"/>
              <a:t>Pour </a:t>
            </a:r>
            <a:r>
              <a:rPr lang="en-US" dirty="0" err="1"/>
              <a:t>recuillir</a:t>
            </a:r>
            <a:r>
              <a:rPr lang="en-US" dirty="0"/>
              <a:t> du </a:t>
            </a:r>
            <a:r>
              <a:rPr lang="en-US" dirty="0" err="1"/>
              <a:t>sel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Isosceles Triangle 3">
            <a:extLst>
              <a:ext uri="{FF2B5EF4-FFF2-40B4-BE49-F238E27FC236}">
                <a16:creationId xmlns:a16="http://schemas.microsoft.com/office/drawing/2014/main" id="{EDC76B2D-F0BC-2110-9AAA-411F314ED78E}"/>
              </a:ext>
            </a:extLst>
          </p:cNvPr>
          <p:cNvSpPr/>
          <p:nvPr/>
        </p:nvSpPr>
        <p:spPr>
          <a:xfrm>
            <a:off x="2402936" y="4364966"/>
            <a:ext cx="2501660" cy="1912188"/>
          </a:xfrm>
          <a:prstGeom prst="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9E428F0-4183-7028-31F4-083091D8EC58}"/>
              </a:ext>
            </a:extLst>
          </p:cNvPr>
          <p:cNvSpPr/>
          <p:nvPr/>
        </p:nvSpPr>
        <p:spPr>
          <a:xfrm>
            <a:off x="3222444" y="3592423"/>
            <a:ext cx="862641" cy="268856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84C66EBC-405E-51AF-D703-48D619FF4DBD}"/>
                  </a:ext>
                </a:extLst>
              </p14:cNvPr>
              <p14:cNvContentPartPr/>
              <p14:nvPr/>
            </p14:nvContentPartPr>
            <p14:xfrm>
              <a:off x="2518626" y="4882806"/>
              <a:ext cx="2514563" cy="1448735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84C66EBC-405E-51AF-D703-48D619FF4DB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455996" y="4820177"/>
                <a:ext cx="2640183" cy="1574352"/>
              </a:xfrm>
              <a:prstGeom prst="rect">
                <a:avLst/>
              </a:prstGeom>
            </p:spPr>
          </p:pic>
        </mc:Fallback>
      </mc:AlternateContent>
      <p:sp>
        <p:nvSpPr>
          <p:cNvPr id="8" name="Flowchart: Connector 7">
            <a:extLst>
              <a:ext uri="{FF2B5EF4-FFF2-40B4-BE49-F238E27FC236}">
                <a16:creationId xmlns:a16="http://schemas.microsoft.com/office/drawing/2014/main" id="{F9430126-FCC6-7A38-5EAD-0534F3FCED3E}"/>
              </a:ext>
            </a:extLst>
          </p:cNvPr>
          <p:cNvSpPr/>
          <p:nvPr/>
        </p:nvSpPr>
        <p:spPr>
          <a:xfrm>
            <a:off x="3358231" y="5937209"/>
            <a:ext cx="301924" cy="345056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row: Down 8">
            <a:extLst>
              <a:ext uri="{FF2B5EF4-FFF2-40B4-BE49-F238E27FC236}">
                <a16:creationId xmlns:a16="http://schemas.microsoft.com/office/drawing/2014/main" id="{32D6DEC2-57A9-B698-C5F5-D0E276F97907}"/>
              </a:ext>
            </a:extLst>
          </p:cNvPr>
          <p:cNvSpPr/>
          <p:nvPr/>
        </p:nvSpPr>
        <p:spPr>
          <a:xfrm>
            <a:off x="3778689" y="5688641"/>
            <a:ext cx="186906" cy="589471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row: Down 10">
            <a:extLst>
              <a:ext uri="{FF2B5EF4-FFF2-40B4-BE49-F238E27FC236}">
                <a16:creationId xmlns:a16="http://schemas.microsoft.com/office/drawing/2014/main" id="{FBA9DB29-A428-4F21-92CD-DB518E90FDA6}"/>
              </a:ext>
            </a:extLst>
          </p:cNvPr>
          <p:cNvSpPr/>
          <p:nvPr/>
        </p:nvSpPr>
        <p:spPr>
          <a:xfrm rot="2700000">
            <a:off x="5880659" y="4612575"/>
            <a:ext cx="416943" cy="1581509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59D25E9-9BDB-8306-2C34-35E261604313}"/>
              </a:ext>
            </a:extLst>
          </p:cNvPr>
          <p:cNvSpPr txBox="1"/>
          <p:nvPr/>
        </p:nvSpPr>
        <p:spPr>
          <a:xfrm>
            <a:off x="6431152" y="4364966"/>
            <a:ext cx="1727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/>
              <a:t>plaque</a:t>
            </a:r>
          </a:p>
        </p:txBody>
      </p:sp>
      <p:sp>
        <p:nvSpPr>
          <p:cNvPr id="13" name="Thought Bubble: Cloud 12">
            <a:extLst>
              <a:ext uri="{FF2B5EF4-FFF2-40B4-BE49-F238E27FC236}">
                <a16:creationId xmlns:a16="http://schemas.microsoft.com/office/drawing/2014/main" id="{B007B563-2CA3-7181-C0DA-3AF2138EC5DC}"/>
              </a:ext>
            </a:extLst>
          </p:cNvPr>
          <p:cNvSpPr/>
          <p:nvPr/>
        </p:nvSpPr>
        <p:spPr>
          <a:xfrm>
            <a:off x="3044485" y="1911869"/>
            <a:ext cx="2185358" cy="1293962"/>
          </a:xfrm>
          <a:prstGeom prst="cloudCallou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7571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11">
            <a:extLst>
              <a:ext uri="{FF2B5EF4-FFF2-40B4-BE49-F238E27FC236}">
                <a16:creationId xmlns:a16="http://schemas.microsoft.com/office/drawing/2014/main" id="{6AFF5C72-19EF-C7DA-243A-89C0255BE550}"/>
              </a:ext>
            </a:extLst>
          </p:cNvPr>
          <p:cNvSpPr/>
          <p:nvPr/>
        </p:nvSpPr>
        <p:spPr>
          <a:xfrm>
            <a:off x="2017941" y="5711006"/>
            <a:ext cx="3795622" cy="1035169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45EEA1-E89F-7418-6E52-58E0A23FD5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3" y="638294"/>
            <a:ext cx="7942053" cy="1038016"/>
          </a:xfrm>
        </p:spPr>
        <p:txBody>
          <a:bodyPr>
            <a:normAutofit fontScale="90000"/>
          </a:bodyPr>
          <a:lstStyle/>
          <a:p>
            <a:r>
              <a:rPr lang="en-US" dirty="0"/>
              <a:t>4B </a:t>
            </a:r>
            <a:r>
              <a:rPr lang="en-US" dirty="0" err="1"/>
              <a:t>dislliation</a:t>
            </a:r>
            <a:r>
              <a:rPr lang="en-US" dirty="0"/>
              <a:t> (mélange </a:t>
            </a:r>
            <a:r>
              <a:rPr lang="en-US" dirty="0" err="1"/>
              <a:t>homogène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354343-EB5C-E07D-D1D0-64A2FA7314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99407" y="517284"/>
            <a:ext cx="3542582" cy="203658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Pour </a:t>
            </a:r>
            <a:r>
              <a:rPr lang="en-US" dirty="0" err="1"/>
              <a:t>recuillr</a:t>
            </a:r>
            <a:r>
              <a:rPr lang="en-US" dirty="0"/>
              <a:t> de </a:t>
            </a:r>
            <a:r>
              <a:rPr lang="en-US" dirty="0" err="1"/>
              <a:t>l'eau</a:t>
            </a:r>
          </a:p>
        </p:txBody>
      </p:sp>
      <p:sp>
        <p:nvSpPr>
          <p:cNvPr id="4" name="Isosceles Triangle 3">
            <a:extLst>
              <a:ext uri="{FF2B5EF4-FFF2-40B4-BE49-F238E27FC236}">
                <a16:creationId xmlns:a16="http://schemas.microsoft.com/office/drawing/2014/main" id="{6A60C07F-22AC-4237-16EF-B3C81263A5EF}"/>
              </a:ext>
            </a:extLst>
          </p:cNvPr>
          <p:cNvSpPr/>
          <p:nvPr/>
        </p:nvSpPr>
        <p:spPr>
          <a:xfrm>
            <a:off x="2847994" y="4591808"/>
            <a:ext cx="1897811" cy="1595886"/>
          </a:xfrm>
          <a:prstGeom prst="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0BB71AD-5349-9F71-82E3-BB7DA432BBB4}"/>
              </a:ext>
            </a:extLst>
          </p:cNvPr>
          <p:cNvSpPr/>
          <p:nvPr/>
        </p:nvSpPr>
        <p:spPr>
          <a:xfrm>
            <a:off x="3424366" y="3979972"/>
            <a:ext cx="733245" cy="219973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99DCF4C2-58EC-94F7-3D91-97BE525BCB65}"/>
                  </a:ext>
                </a:extLst>
              </p14:cNvPr>
              <p14:cNvContentPartPr/>
              <p14:nvPr/>
            </p14:nvContentPartPr>
            <p14:xfrm>
              <a:off x="3024479" y="4202104"/>
              <a:ext cx="1599602" cy="2016505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99DCF4C2-58EC-94F7-3D91-97BE525BCB6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961488" y="4139111"/>
                <a:ext cx="1725223" cy="2142132"/>
              </a:xfrm>
              <a:prstGeom prst="rect">
                <a:avLst/>
              </a:prstGeom>
            </p:spPr>
          </p:pic>
        </mc:Fallback>
      </mc:AlternateContent>
      <p:sp>
        <p:nvSpPr>
          <p:cNvPr id="8" name="Rectangle 7">
            <a:extLst>
              <a:ext uri="{FF2B5EF4-FFF2-40B4-BE49-F238E27FC236}">
                <a16:creationId xmlns:a16="http://schemas.microsoft.com/office/drawing/2014/main" id="{0F3C8F7B-CF9C-5440-061D-EE3BBD5063C0}"/>
              </a:ext>
            </a:extLst>
          </p:cNvPr>
          <p:cNvSpPr/>
          <p:nvPr/>
        </p:nvSpPr>
        <p:spPr>
          <a:xfrm>
            <a:off x="3424687" y="1742535"/>
            <a:ext cx="158150" cy="225724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0C46EA0-478D-8920-965C-CFF385D3132F}"/>
              </a:ext>
            </a:extLst>
          </p:cNvPr>
          <p:cNvSpPr/>
          <p:nvPr/>
        </p:nvSpPr>
        <p:spPr>
          <a:xfrm rot="2040000">
            <a:off x="3387305" y="2490797"/>
            <a:ext cx="2932981" cy="12939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2BB1461-2F3C-D78E-8CBA-87CCA41D5566}"/>
              </a:ext>
            </a:extLst>
          </p:cNvPr>
          <p:cNvSpPr/>
          <p:nvPr/>
        </p:nvSpPr>
        <p:spPr>
          <a:xfrm flipH="1">
            <a:off x="4072308" y="3015090"/>
            <a:ext cx="158149" cy="992038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3193FF9-6BD7-C86E-E7CD-69FAFB2C6CCA}"/>
              </a:ext>
            </a:extLst>
          </p:cNvPr>
          <p:cNvSpPr/>
          <p:nvPr/>
        </p:nvSpPr>
        <p:spPr>
          <a:xfrm rot="-3420000">
            <a:off x="4860186" y="2500702"/>
            <a:ext cx="172528" cy="1969698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7D617D0C-0180-BB85-E85D-EE9B16162F5A}"/>
                  </a:ext>
                </a:extLst>
              </p14:cNvPr>
              <p14:cNvContentPartPr/>
              <p14:nvPr/>
            </p14:nvContentPartPr>
            <p14:xfrm>
              <a:off x="4246318" y="2325765"/>
              <a:ext cx="1659296" cy="1427474"/>
            </p14:xfrm>
          </p:contentPart>
        </mc:Choice>
        <mc:Fallback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7D617D0C-0180-BB85-E85D-EE9B16162F5A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183330" y="2263138"/>
                <a:ext cx="1784913" cy="1553089"/>
              </a:xfrm>
              <a:prstGeom prst="rect">
                <a:avLst/>
              </a:prstGeom>
            </p:spPr>
          </p:pic>
        </mc:Fallback>
      </mc:AlternateContent>
      <p:sp>
        <p:nvSpPr>
          <p:cNvPr id="16" name="Cylinder 15">
            <a:extLst>
              <a:ext uri="{FF2B5EF4-FFF2-40B4-BE49-F238E27FC236}">
                <a16:creationId xmlns:a16="http://schemas.microsoft.com/office/drawing/2014/main" id="{8637CF20-18B7-E255-A35B-63750AF991F8}"/>
              </a:ext>
            </a:extLst>
          </p:cNvPr>
          <p:cNvSpPr/>
          <p:nvPr/>
        </p:nvSpPr>
        <p:spPr>
          <a:xfrm>
            <a:off x="5638799" y="4267200"/>
            <a:ext cx="1308339" cy="1639018"/>
          </a:xfrm>
          <a:prstGeom prst="can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Arrow: Up 16">
            <a:extLst>
              <a:ext uri="{FF2B5EF4-FFF2-40B4-BE49-F238E27FC236}">
                <a16:creationId xmlns:a16="http://schemas.microsoft.com/office/drawing/2014/main" id="{CF7C35E6-69F2-CAE5-0F00-2B3A57DCEF21}"/>
              </a:ext>
            </a:extLst>
          </p:cNvPr>
          <p:cNvSpPr/>
          <p:nvPr/>
        </p:nvSpPr>
        <p:spPr>
          <a:xfrm rot="15900000">
            <a:off x="7668243" y="4321834"/>
            <a:ext cx="575094" cy="1524000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A39FA0A-CFE6-79BE-54E8-D99A7B4B7348}"/>
              </a:ext>
            </a:extLst>
          </p:cNvPr>
          <p:cNvSpPr txBox="1"/>
          <p:nvPr/>
        </p:nvSpPr>
        <p:spPr>
          <a:xfrm>
            <a:off x="8859967" y="4598518"/>
            <a:ext cx="1546683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Solvant</a:t>
            </a:r>
          </a:p>
          <a:p>
            <a:r>
              <a:rPr lang="en-US" dirty="0"/>
              <a:t>Substance pure</a:t>
            </a:r>
          </a:p>
          <a:p>
            <a:r>
              <a:rPr lang="en-US" dirty="0" err="1"/>
              <a:t>ditiallt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51520A82-631D-8834-A78B-D5EE56E32E5F}"/>
                  </a:ext>
                </a:extLst>
              </p14:cNvPr>
              <p14:cNvContentPartPr/>
              <p14:nvPr/>
            </p14:nvContentPartPr>
            <p14:xfrm>
              <a:off x="5655489" y="5281434"/>
              <a:ext cx="1253948" cy="572896"/>
            </p14:xfrm>
          </p:contentPart>
        </mc:Choice>
        <mc:Fallback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51520A82-631D-8834-A78B-D5EE56E32E5F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592504" y="5218818"/>
                <a:ext cx="1379559" cy="698487"/>
              </a:xfrm>
              <a:prstGeom prst="rect">
                <a:avLst/>
              </a:prstGeom>
            </p:spPr>
          </p:pic>
        </mc:Fallback>
      </mc:AlternateContent>
      <p:sp>
        <p:nvSpPr>
          <p:cNvPr id="20" name="Flowchart: Connector 19">
            <a:extLst>
              <a:ext uri="{FF2B5EF4-FFF2-40B4-BE49-F238E27FC236}">
                <a16:creationId xmlns:a16="http://schemas.microsoft.com/office/drawing/2014/main" id="{8A0A9F7F-46C3-FCCA-375C-C3996CED030C}"/>
              </a:ext>
            </a:extLst>
          </p:cNvPr>
          <p:cNvSpPr/>
          <p:nvPr/>
        </p:nvSpPr>
        <p:spPr>
          <a:xfrm>
            <a:off x="3945466" y="5774266"/>
            <a:ext cx="345056" cy="287547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094E9600-76A9-29C5-D8A8-53F71E2BE075}"/>
                  </a:ext>
                </a:extLst>
              </p14:cNvPr>
              <p14:cNvContentPartPr/>
              <p14:nvPr/>
            </p14:nvContentPartPr>
            <p14:xfrm>
              <a:off x="13464666" y="3070664"/>
              <a:ext cx="16933" cy="16933"/>
            </p14:xfrm>
          </p:contentPart>
        </mc:Choice>
        <mc:Fallback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094E9600-76A9-29C5-D8A8-53F71E2BE075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0501391" y="107389"/>
                <a:ext cx="5926550" cy="592655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22" name="Ink 21">
                <a:extLst>
                  <a:ext uri="{FF2B5EF4-FFF2-40B4-BE49-F238E27FC236}">
                    <a16:creationId xmlns:a16="http://schemas.microsoft.com/office/drawing/2014/main" id="{7148DD74-BB69-A346-B8B5-4A2A2F58E275}"/>
                  </a:ext>
                </a:extLst>
              </p14:cNvPr>
              <p14:cNvContentPartPr/>
              <p14:nvPr/>
            </p14:nvContentPartPr>
            <p14:xfrm>
              <a:off x="15510932" y="2456050"/>
              <a:ext cx="16933" cy="16933"/>
            </p14:xfrm>
          </p:contentPart>
        </mc:Choice>
        <mc:Fallback>
          <p:pic>
            <p:nvPicPr>
              <p:cNvPr id="22" name="Ink 21">
                <a:extLst>
                  <a:ext uri="{FF2B5EF4-FFF2-40B4-BE49-F238E27FC236}">
                    <a16:creationId xmlns:a16="http://schemas.microsoft.com/office/drawing/2014/main" id="{7148DD74-BB69-A346-B8B5-4A2A2F58E275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2547657" y="-507225"/>
                <a:ext cx="5926550" cy="592655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599958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Procéder de séparation</vt:lpstr>
      <vt:lpstr>1 sédimentation (mélange hétérogène)</vt:lpstr>
      <vt:lpstr>2 décontation (mélange hétérogène</vt:lpstr>
      <vt:lpstr>3 filtration (mélange homogène)</vt:lpstr>
      <vt:lpstr>4A évaporation (mélange homogène)</vt:lpstr>
      <vt:lpstr>4B dislliation (mélange homogène)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280</cp:revision>
  <dcterms:created xsi:type="dcterms:W3CDTF">2024-05-02T14:13:18Z</dcterms:created>
  <dcterms:modified xsi:type="dcterms:W3CDTF">2024-05-02T15:05:20Z</dcterms:modified>
</cp:coreProperties>
</file>