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C25C87-289B-28FA-9DAB-D6DD8576C393}" v="239" dt="2024-05-03T19:27:55.0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Changement</a:t>
            </a:r>
            <a:r>
              <a:rPr lang="en-US" dirty="0"/>
              <a:t> de phase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</a:t>
            </a:r>
            <a:r>
              <a:rPr lang="en-US" dirty="0" err="1"/>
              <a:t>zachary</a:t>
            </a:r>
            <a:r>
              <a:rPr lang="en-US" dirty="0"/>
              <a:t> </a:t>
            </a:r>
            <a:r>
              <a:rPr lang="en-US" dirty="0" err="1"/>
              <a:t>thibodeau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1D544-E54F-A900-C471-86885E055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Quelle </a:t>
            </a:r>
            <a:r>
              <a:rPr lang="en-US" dirty="0" err="1"/>
              <a:t>est</a:t>
            </a:r>
            <a:r>
              <a:rPr lang="en-US" dirty="0"/>
              <a:t> le </a:t>
            </a:r>
            <a:r>
              <a:rPr lang="en-US" dirty="0" err="1"/>
              <a:t>changement</a:t>
            </a:r>
            <a:r>
              <a:rPr lang="en-US" dirty="0"/>
              <a:t> de phase qui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liquide</a:t>
            </a:r>
            <a:r>
              <a:rPr lang="en-US" dirty="0"/>
              <a:t> et qui </a:t>
            </a:r>
            <a:r>
              <a:rPr lang="en-US" dirty="0" err="1"/>
              <a:t>devien</a:t>
            </a:r>
            <a:r>
              <a:rPr lang="en-US" dirty="0"/>
              <a:t> </a:t>
            </a:r>
            <a:r>
              <a:rPr lang="en-US" dirty="0" err="1"/>
              <a:t>solide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C2340-C8B7-22DD-BB16-1EEDF6014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Réponse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16655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4E66F-7110-87BA-C923-E50CA9488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Nomme </a:t>
            </a:r>
            <a:r>
              <a:rPr lang="en-US" dirty="0" err="1"/>
              <a:t>moi</a:t>
            </a:r>
            <a:r>
              <a:rPr lang="en-US" dirty="0"/>
              <a:t> un </a:t>
            </a:r>
            <a:r>
              <a:rPr lang="en-US" dirty="0" err="1"/>
              <a:t>autre</a:t>
            </a:r>
            <a:r>
              <a:rPr lang="en-US" dirty="0"/>
              <a:t> mots qui </a:t>
            </a:r>
            <a:r>
              <a:rPr lang="en-US" dirty="0" err="1"/>
              <a:t>veut</a:t>
            </a:r>
            <a:r>
              <a:rPr lang="en-US" dirty="0"/>
              <a:t> dire condensation </a:t>
            </a:r>
            <a:r>
              <a:rPr lang="en-US" dirty="0" err="1"/>
              <a:t>partiel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97444-813C-40DB-C00F-FD51DDD4E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Réponse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34029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B2F7C-7AE9-E01F-1CF4-0DCC90566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Quelle </a:t>
            </a:r>
            <a:r>
              <a:rPr lang="en-US" dirty="0" err="1"/>
              <a:t>est</a:t>
            </a:r>
            <a:r>
              <a:rPr lang="en-US" dirty="0"/>
              <a:t> le </a:t>
            </a:r>
            <a:r>
              <a:rPr lang="en-US" dirty="0" err="1"/>
              <a:t>chagement</a:t>
            </a:r>
            <a:r>
              <a:rPr lang="en-US" dirty="0"/>
              <a:t> de phase de </a:t>
            </a:r>
            <a:r>
              <a:rPr lang="en-US" dirty="0" err="1"/>
              <a:t>solide</a:t>
            </a:r>
            <a:r>
              <a:rPr lang="en-US" dirty="0"/>
              <a:t> a </a:t>
            </a:r>
            <a:r>
              <a:rPr lang="en-US" dirty="0" err="1"/>
              <a:t>gazeu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12A37-C68A-CA4C-4DAE-2CDB83877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/>
              <a:t>Réponse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804384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AF270-B0FF-3999-FA18-8B832620E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F6142-41D1-6B09-61FB-13ECD4204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1:solidification</a:t>
            </a:r>
          </a:p>
          <a:p>
            <a:r>
              <a:rPr lang="en-US" dirty="0"/>
              <a:t>2:condensation </a:t>
            </a:r>
            <a:r>
              <a:rPr lang="en-US" dirty="0" err="1"/>
              <a:t>liquide</a:t>
            </a:r>
            <a:endParaRPr lang="en-US" dirty="0"/>
          </a:p>
          <a:p>
            <a:r>
              <a:rPr lang="en-US" dirty="0"/>
              <a:t>3:sublimation</a:t>
            </a:r>
          </a:p>
        </p:txBody>
      </p:sp>
    </p:spTree>
    <p:extLst>
      <p:ext uri="{BB962C8B-B14F-4D97-AF65-F5344CB8AC3E}">
        <p14:creationId xmlns:p14="http://schemas.microsoft.com/office/powerpoint/2010/main" val="3296557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Changement de phase</vt:lpstr>
      <vt:lpstr>Quelle est le changement de phase qui est liquide et qui devien solide?</vt:lpstr>
      <vt:lpstr>Nomme moi un autre mots qui veut dire condensation partiel?</vt:lpstr>
      <vt:lpstr>Quelle est le chagement de phase de solide a gazeu?</vt:lpstr>
      <vt:lpstr>réponse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67</cp:revision>
  <dcterms:created xsi:type="dcterms:W3CDTF">2024-05-03T19:21:16Z</dcterms:created>
  <dcterms:modified xsi:type="dcterms:W3CDTF">2024-05-03T19:28:47Z</dcterms:modified>
</cp:coreProperties>
</file>