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62D4C-0BC9-F47F-DF97-2F0AA953E89B}" v="274" dt="2024-05-01T14:57:25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7:31.0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12794 8059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7:31.0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9236 4184 16383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7:31.1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3970 781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7:31.1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8509 4180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7:31.1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7960 4302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7:31.1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7173 4072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customXml" Target="../ink/ink5.xml"/><Relationship Id="rId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Modèle</a:t>
            </a:r>
            <a:r>
              <a:rPr lang="en-US" dirty="0"/>
              <a:t> </a:t>
            </a:r>
            <a:r>
              <a:rPr lang="en-US" dirty="0" err="1"/>
              <a:t>corpusculaire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</a:t>
            </a:r>
            <a:r>
              <a:rPr lang="en-US" dirty="0" err="1"/>
              <a:t>zachary</a:t>
            </a:r>
            <a:r>
              <a:rPr lang="en-US" dirty="0"/>
              <a:t> </a:t>
            </a:r>
            <a:r>
              <a:rPr lang="en-US" dirty="0" err="1"/>
              <a:t>thibodeau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E977D-DE7D-EE65-9103-D7174852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Substance pure</a:t>
            </a:r>
          </a:p>
        </p:txBody>
      </p:sp>
      <p:sp>
        <p:nvSpPr>
          <p:cNvPr id="29" name="Cylinder 28">
            <a:extLst>
              <a:ext uri="{FF2B5EF4-FFF2-40B4-BE49-F238E27FC236}">
                <a16:creationId xmlns:a16="http://schemas.microsoft.com/office/drawing/2014/main" id="{87270DD1-6C42-F0B3-F4F0-D7A3115802CF}"/>
              </a:ext>
            </a:extLst>
          </p:cNvPr>
          <p:cNvSpPr/>
          <p:nvPr/>
        </p:nvSpPr>
        <p:spPr>
          <a:xfrm>
            <a:off x="4199466" y="2387600"/>
            <a:ext cx="4097547" cy="4255698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484C7094-312C-D380-23C1-CAD5C7DA3749}"/>
              </a:ext>
            </a:extLst>
          </p:cNvPr>
          <p:cNvSpPr/>
          <p:nvPr/>
        </p:nvSpPr>
        <p:spPr>
          <a:xfrm>
            <a:off x="4521200" y="4216399"/>
            <a:ext cx="891396" cy="862641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D5F59B06-9EE4-991F-F49C-81F7E498A95A}"/>
                  </a:ext>
                </a:extLst>
              </p14:cNvPr>
              <p14:cNvContentPartPr/>
              <p14:nvPr/>
            </p14:nvContentPartPr>
            <p14:xfrm>
              <a:off x="4919817" y="4548219"/>
              <a:ext cx="16933" cy="16933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D5F59B06-9EE4-991F-F49C-81F7E498A9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90100" y="3701569"/>
                <a:ext cx="1693300" cy="1693300"/>
              </a:xfrm>
              <a:prstGeom prst="rect">
                <a:avLst/>
              </a:prstGeom>
            </p:spPr>
          </p:pic>
        </mc:Fallback>
      </mc:AlternateContent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1FC16FA2-73E8-AAF4-C008-68380485D1C9}"/>
              </a:ext>
            </a:extLst>
          </p:cNvPr>
          <p:cNvSpPr/>
          <p:nvPr/>
        </p:nvSpPr>
        <p:spPr>
          <a:xfrm>
            <a:off x="6451600" y="4842933"/>
            <a:ext cx="920150" cy="877018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0A63B9D3-F978-5549-7AEC-03CD0F2E87C8}"/>
              </a:ext>
            </a:extLst>
          </p:cNvPr>
          <p:cNvSpPr/>
          <p:nvPr/>
        </p:nvSpPr>
        <p:spPr>
          <a:xfrm>
            <a:off x="6773333" y="3793066"/>
            <a:ext cx="877018" cy="862641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4E4522EB-1A6D-1D76-71AA-1C2ED94AE1A6}"/>
              </a:ext>
            </a:extLst>
          </p:cNvPr>
          <p:cNvSpPr/>
          <p:nvPr/>
        </p:nvSpPr>
        <p:spPr>
          <a:xfrm>
            <a:off x="5249333" y="5537200"/>
            <a:ext cx="891396" cy="920150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CB3007F6-5933-D554-145C-72324DE95202}"/>
                  </a:ext>
                </a:extLst>
              </p14:cNvPr>
              <p14:cNvContentPartPr/>
              <p14:nvPr/>
            </p14:nvContentPartPr>
            <p14:xfrm>
              <a:off x="2642723" y="2068053"/>
              <a:ext cx="16933" cy="16933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CB3007F6-5933-D554-145C-72324DE952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13006" y="1238336"/>
                <a:ext cx="1693300" cy="1693300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DF80A919-F1F9-4770-AE57-7644B1D5A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6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DA0E8-2DD4-7B46-454F-6020313C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Mélange </a:t>
            </a:r>
            <a:r>
              <a:rPr lang="en-US" dirty="0" err="1"/>
              <a:t>hétérogène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5BFC-3407-139D-EA17-7E5D87B5A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6841" y="560418"/>
            <a:ext cx="3556959" cy="131771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 err="1"/>
              <a:t>Plusieurs</a:t>
            </a:r>
            <a:r>
              <a:rPr lang="en-US" dirty="0"/>
              <a:t> phases</a:t>
            </a:r>
          </a:p>
          <a:p>
            <a:r>
              <a:rPr lang="en-US" dirty="0" err="1"/>
              <a:t>Désordonnée</a:t>
            </a:r>
          </a:p>
          <a:p>
            <a:r>
              <a:rPr lang="en-US" dirty="0"/>
              <a:t>Non </a:t>
            </a:r>
            <a:r>
              <a:rPr lang="en-US" dirty="0" err="1"/>
              <a:t>uniforme</a:t>
            </a:r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84835AE8-2674-6178-AB66-3CF9E819D35B}"/>
              </a:ext>
            </a:extLst>
          </p:cNvPr>
          <p:cNvSpPr/>
          <p:nvPr/>
        </p:nvSpPr>
        <p:spPr>
          <a:xfrm>
            <a:off x="4013199" y="2573866"/>
            <a:ext cx="3407433" cy="3910641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BBF0F935-9D85-4607-ECFA-F20BFAF592B6}"/>
              </a:ext>
            </a:extLst>
          </p:cNvPr>
          <p:cNvSpPr/>
          <p:nvPr/>
        </p:nvSpPr>
        <p:spPr>
          <a:xfrm>
            <a:off x="4351866" y="4063999"/>
            <a:ext cx="862641" cy="819509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B7E51937-7698-D5A7-A8F2-931CEAF63C1B}"/>
              </a:ext>
            </a:extLst>
          </p:cNvPr>
          <p:cNvSpPr/>
          <p:nvPr/>
        </p:nvSpPr>
        <p:spPr>
          <a:xfrm>
            <a:off x="5283200" y="4538133"/>
            <a:ext cx="258792" cy="273169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DA8701E2-FA06-F8A7-C3AC-79969D40EF7F}"/>
              </a:ext>
            </a:extLst>
          </p:cNvPr>
          <p:cNvSpPr/>
          <p:nvPr/>
        </p:nvSpPr>
        <p:spPr>
          <a:xfrm>
            <a:off x="4978399" y="5012266"/>
            <a:ext cx="287547" cy="301924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07D7994D-DAB0-DFBB-8F16-ACC3E290F0F3}"/>
              </a:ext>
            </a:extLst>
          </p:cNvPr>
          <p:cNvSpPr/>
          <p:nvPr/>
        </p:nvSpPr>
        <p:spPr>
          <a:xfrm>
            <a:off x="4453466" y="5029200"/>
            <a:ext cx="273169" cy="301924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8AA7F4FB-48AF-CEE9-2791-7EE5724E3E6C}"/>
              </a:ext>
            </a:extLst>
          </p:cNvPr>
          <p:cNvSpPr/>
          <p:nvPr/>
        </p:nvSpPr>
        <p:spPr>
          <a:xfrm>
            <a:off x="6231466" y="5080000"/>
            <a:ext cx="819509" cy="833886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B499487E-6C21-D33E-D8E8-6F482848E1A4}"/>
              </a:ext>
            </a:extLst>
          </p:cNvPr>
          <p:cNvSpPr/>
          <p:nvPr/>
        </p:nvSpPr>
        <p:spPr>
          <a:xfrm>
            <a:off x="5977466" y="5638799"/>
            <a:ext cx="301924" cy="287547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2F543-5E34-5CB4-01DE-67EB2796C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Mélange </a:t>
            </a:r>
            <a:r>
              <a:rPr lang="en-US" dirty="0" err="1"/>
              <a:t>homogène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12250-C02F-A7E9-A767-907A638D2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9370" y="316003"/>
            <a:ext cx="3887638" cy="169152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 err="1"/>
              <a:t>Limpide</a:t>
            </a:r>
          </a:p>
          <a:p>
            <a:r>
              <a:rPr lang="en-US"/>
              <a:t>1phase</a:t>
            </a:r>
          </a:p>
          <a:p>
            <a:r>
              <a:rPr lang="en-US"/>
              <a:t>Distribution </a:t>
            </a:r>
            <a:r>
              <a:rPr lang="en-US" err="1"/>
              <a:t>uniforme</a:t>
            </a:r>
            <a:endParaRPr lang="en-US" dirty="0" err="1"/>
          </a:p>
          <a:p>
            <a:r>
              <a:rPr lang="en-US" dirty="0" err="1"/>
              <a:t>ordonné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B138C1F6-4165-5195-885B-0F48AA44029A}"/>
              </a:ext>
            </a:extLst>
          </p:cNvPr>
          <p:cNvSpPr/>
          <p:nvPr/>
        </p:nvSpPr>
        <p:spPr>
          <a:xfrm>
            <a:off x="4368799" y="2082799"/>
            <a:ext cx="3335547" cy="4226943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F59F6649-B469-4635-FEE8-7EA058BEF61A}"/>
              </a:ext>
            </a:extLst>
          </p:cNvPr>
          <p:cNvSpPr/>
          <p:nvPr/>
        </p:nvSpPr>
        <p:spPr>
          <a:xfrm>
            <a:off x="4859866" y="3623733"/>
            <a:ext cx="862641" cy="891396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325E8FB2-F6F1-69EE-14A4-B65BF3F293CF}"/>
              </a:ext>
            </a:extLst>
          </p:cNvPr>
          <p:cNvSpPr/>
          <p:nvPr/>
        </p:nvSpPr>
        <p:spPr>
          <a:xfrm>
            <a:off x="6366933" y="5130800"/>
            <a:ext cx="819509" cy="848264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A465AF0C-1C79-FA07-B7ED-6D95BFFFAA27}"/>
              </a:ext>
            </a:extLst>
          </p:cNvPr>
          <p:cNvSpPr/>
          <p:nvPr/>
        </p:nvSpPr>
        <p:spPr>
          <a:xfrm>
            <a:off x="5130799" y="4571999"/>
            <a:ext cx="316301" cy="316301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C938D405-A32F-06FF-B6E1-46DF703A26D3}"/>
              </a:ext>
            </a:extLst>
          </p:cNvPr>
          <p:cNvSpPr/>
          <p:nvPr/>
        </p:nvSpPr>
        <p:spPr>
          <a:xfrm>
            <a:off x="5638799" y="4504266"/>
            <a:ext cx="316301" cy="287547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CFF4D188-E378-E288-3F69-83FC72E8607D}"/>
              </a:ext>
            </a:extLst>
          </p:cNvPr>
          <p:cNvSpPr/>
          <p:nvPr/>
        </p:nvSpPr>
        <p:spPr>
          <a:xfrm>
            <a:off x="6112933" y="5503333"/>
            <a:ext cx="186905" cy="258792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CF1D9455-A3C2-917D-33DD-F9D82DC326D3}"/>
              </a:ext>
            </a:extLst>
          </p:cNvPr>
          <p:cNvSpPr/>
          <p:nvPr/>
        </p:nvSpPr>
        <p:spPr>
          <a:xfrm>
            <a:off x="6383866" y="4978400"/>
            <a:ext cx="230037" cy="215660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327A75E-E9D9-D7FE-C321-3E464FA9B9FC}"/>
                  </a:ext>
                </a:extLst>
              </p14:cNvPr>
              <p14:cNvContentPartPr/>
              <p14:nvPr/>
            </p14:nvContentPartPr>
            <p14:xfrm>
              <a:off x="-727390" y="-109531"/>
              <a:ext cx="16933" cy="16933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327A75E-E9D9-D7FE-C321-3E464FA9B9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557107" y="-956181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452BDEF-76AB-3333-4D37-BDADCDFF382C}"/>
                  </a:ext>
                </a:extLst>
              </p14:cNvPr>
              <p14:cNvContentPartPr/>
              <p14:nvPr/>
            </p14:nvContentPartPr>
            <p14:xfrm>
              <a:off x="2177530" y="2065471"/>
              <a:ext cx="16933" cy="16933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452BDEF-76AB-3333-4D37-BDADCDFF38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7813" y="1235754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CEC07F2-077D-F7A9-4CB1-AD514BF3B46C}"/>
                  </a:ext>
                </a:extLst>
              </p14:cNvPr>
              <p14:cNvContentPartPr/>
              <p14:nvPr/>
            </p14:nvContentPartPr>
            <p14:xfrm>
              <a:off x="1826046" y="2143736"/>
              <a:ext cx="16933" cy="16933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CEC07F2-077D-F7A9-4CB1-AD514BF3B46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6329" y="1297086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2736882-DF61-4AC0-43F4-884E17CA01B9}"/>
                  </a:ext>
                </a:extLst>
              </p14:cNvPr>
              <p14:cNvContentPartPr/>
              <p14:nvPr/>
            </p14:nvContentPartPr>
            <p14:xfrm>
              <a:off x="1322614" y="1996794"/>
              <a:ext cx="16933" cy="16933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2736882-DF61-4AC0-43F4-884E17CA01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964" y="1150144"/>
                <a:ext cx="1693300" cy="1693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667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Modèle corpusculaire</vt:lpstr>
      <vt:lpstr>Substance pure</vt:lpstr>
      <vt:lpstr>Mélange hétérogène</vt:lpstr>
      <vt:lpstr>Mélange homogène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104</cp:revision>
  <dcterms:created xsi:type="dcterms:W3CDTF">2024-05-01T14:36:32Z</dcterms:created>
  <dcterms:modified xsi:type="dcterms:W3CDTF">2024-05-01T14:58:45Z</dcterms:modified>
</cp:coreProperties>
</file>