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3DC6806-6829-4705-9A9A-C3149701A8F0}" v="55" dt="2023-09-29T13:48:56.4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66" d="100"/>
          <a:sy n="66" d="100"/>
        </p:scale>
        <p:origin x="48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241CF-693B-0563-2F0A-9B5CAC1D4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Calibri Light"/>
                <a:cs typeface="Calibri Light"/>
              </a:rPr>
              <a:t>La </a:t>
            </a:r>
            <a:r>
              <a:rPr lang="en-US" dirty="0" err="1">
                <a:ea typeface="Calibri Light"/>
                <a:cs typeface="Calibri Light"/>
              </a:rPr>
              <a:t>fusée</a:t>
            </a:r>
            <a:r>
              <a:rPr lang="en-US" dirty="0">
                <a:ea typeface="Calibri Light"/>
                <a:cs typeface="Calibri Light"/>
              </a:rPr>
              <a:t> de ton nom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5D823-E320-927A-F78B-8D5625ED74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060285" y="1110328"/>
            <a:ext cx="6172200" cy="4873625"/>
          </a:xfrm>
        </p:spPr>
        <p:txBody>
          <a:bodyPr/>
          <a:lstStyle/>
          <a:p>
            <a:endParaRPr lang="fr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13288D-8F13-FA85-16E3-5841792B99FD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5" name="Isosceles Triangle 4">
            <a:extLst>
              <a:ext uri="{FF2B5EF4-FFF2-40B4-BE49-F238E27FC236}">
                <a16:creationId xmlns:a16="http://schemas.microsoft.com/office/drawing/2014/main" id="{4354091C-4F24-79EC-298F-A786C925585B}"/>
              </a:ext>
            </a:extLst>
          </p:cNvPr>
          <p:cNvSpPr/>
          <p:nvPr/>
        </p:nvSpPr>
        <p:spPr>
          <a:xfrm>
            <a:off x="7687596" y="866467"/>
            <a:ext cx="1401096" cy="1696064"/>
          </a:xfrm>
          <a:prstGeom prst="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C073672-C8BB-19AB-B540-BA22C1B10879}"/>
              </a:ext>
            </a:extLst>
          </p:cNvPr>
          <p:cNvSpPr/>
          <p:nvPr/>
        </p:nvSpPr>
        <p:spPr>
          <a:xfrm rot="16200000">
            <a:off x="7214419" y="3091015"/>
            <a:ext cx="2396612" cy="135193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ea typeface="Calibri"/>
                <a:cs typeface="Calibri"/>
              </a:rPr>
              <a:t>prénom</a:t>
            </a:r>
            <a:endParaRPr lang="en-US" dirty="0" err="1">
              <a:ea typeface="Calibri"/>
              <a:cs typeface="Calibri"/>
            </a:endParaRPr>
          </a:p>
        </p:txBody>
      </p:sp>
      <p:sp>
        <p:nvSpPr>
          <p:cNvPr id="7" name="Right Triangle 6">
            <a:extLst>
              <a:ext uri="{FF2B5EF4-FFF2-40B4-BE49-F238E27FC236}">
                <a16:creationId xmlns:a16="http://schemas.microsoft.com/office/drawing/2014/main" id="{A17F907E-331C-60A2-EAE8-B70E174DFF98}"/>
              </a:ext>
            </a:extLst>
          </p:cNvPr>
          <p:cNvSpPr/>
          <p:nvPr/>
        </p:nvSpPr>
        <p:spPr>
          <a:xfrm>
            <a:off x="9088693" y="4258597"/>
            <a:ext cx="737419" cy="1179870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Triangle 7">
            <a:extLst>
              <a:ext uri="{FF2B5EF4-FFF2-40B4-BE49-F238E27FC236}">
                <a16:creationId xmlns:a16="http://schemas.microsoft.com/office/drawing/2014/main" id="{8F9E0C8E-6FDE-5470-E8E6-8E39C00BFED0}"/>
              </a:ext>
            </a:extLst>
          </p:cNvPr>
          <p:cNvSpPr/>
          <p:nvPr/>
        </p:nvSpPr>
        <p:spPr>
          <a:xfrm>
            <a:off x="6894871" y="4178709"/>
            <a:ext cx="835741" cy="1253612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6119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</Words>
  <Application>Microsoft Office PowerPoint</Application>
  <PresentationFormat>Grand écran</PresentationFormat>
  <Paragraphs>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La fusée de ton nom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zthibodeau59 Zachary</dc:creator>
  <cp:lastModifiedBy>zthibodeau59 Zachary</cp:lastModifiedBy>
  <cp:revision>26</cp:revision>
  <dcterms:created xsi:type="dcterms:W3CDTF">2023-09-29T13:31:33Z</dcterms:created>
  <dcterms:modified xsi:type="dcterms:W3CDTF">2023-09-29T13:50:28Z</dcterms:modified>
</cp:coreProperties>
</file>