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F7E0C3-FD06-BAE1-9D5D-24A3F6B0FD0E}" v="64" dt="2024-10-09T14:30:14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85532" y="640080"/>
            <a:ext cx="4196932" cy="3566160"/>
          </a:xfrm>
        </p:spPr>
        <p:txBody>
          <a:bodyPr anchor="b">
            <a:normAutofit/>
          </a:bodyPr>
          <a:lstStyle/>
          <a:p>
            <a:pPr algn="l"/>
            <a:r>
              <a:rPr lang="en-US" sz="5400"/>
              <a:t>passion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831" y="4636008"/>
            <a:ext cx="4198634" cy="1572768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/>
              <a:t>By Lucas Poulin</a:t>
            </a:r>
          </a:p>
        </p:txBody>
      </p:sp>
      <p:pic>
        <p:nvPicPr>
          <p:cNvPr id="5" name="Picture 4" descr="Tous les kits déco complets pour Suzuki - Race Design">
            <a:extLst>
              <a:ext uri="{FF2B5EF4-FFF2-40B4-BE49-F238E27FC236}">
                <a16:creationId xmlns:a16="http://schemas.microsoft.com/office/drawing/2014/main" id="{4218E6DA-32CC-8865-0306-514CF5FAB3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34" r="7162" b="-2"/>
          <a:stretch/>
        </p:blipFill>
        <p:spPr>
          <a:xfrm>
            <a:off x="866691" y="1216968"/>
            <a:ext cx="5416261" cy="4424065"/>
          </a:xfrm>
          <a:custGeom>
            <a:avLst/>
            <a:gdLst/>
            <a:ahLst/>
            <a:cxnLst/>
            <a:rect l="l" t="t" r="r" b="b"/>
            <a:pathLst>
              <a:path w="5531320" h="4424065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</p:spPr>
      </p:pic>
      <p:sp>
        <p:nvSpPr>
          <p:cNvPr id="20" name="sketchy line">
            <a:extLst>
              <a:ext uri="{FF2B5EF4-FFF2-40B4-BE49-F238E27FC236}">
                <a16:creationId xmlns:a16="http://schemas.microsoft.com/office/drawing/2014/main" id="{3F9B0603-37C5-4312-AE4D-A3D015475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85532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DA216DF-C268-4A25-A2DC-51E15F550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3E4192-570A-7827-50B0-6A7D50503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474080"/>
            <a:ext cx="10909640" cy="1065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dirty="0"/>
              <a:t>My passion is the motocross</a:t>
            </a:r>
          </a:p>
        </p:txBody>
      </p:sp>
      <p:pic>
        <p:nvPicPr>
          <p:cNvPr id="4" name="Content Placeholder 3" descr="Yamaha YZ125 Motif Monster Energy Yamaha Racing 2022 en vente à Vallée  Jonction - Sport Tardif Inc.">
            <a:extLst>
              <a:ext uri="{FF2B5EF4-FFF2-40B4-BE49-F238E27FC236}">
                <a16:creationId xmlns:a16="http://schemas.microsoft.com/office/drawing/2014/main" id="{D0680206-1471-BA44-9324-2E5AF231E9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752" y="686211"/>
            <a:ext cx="3758184" cy="3044129"/>
          </a:xfrm>
          <a:prstGeom prst="rect">
            <a:avLst/>
          </a:prstGeom>
        </p:spPr>
      </p:pic>
      <p:pic>
        <p:nvPicPr>
          <p:cNvPr id="5" name="Picture 4" descr="Honda CRF150R EXPERT Rouge extrême 2022 en vente à Chicoutimi - Imperium">
            <a:extLst>
              <a:ext uri="{FF2B5EF4-FFF2-40B4-BE49-F238E27FC236}">
                <a16:creationId xmlns:a16="http://schemas.microsoft.com/office/drawing/2014/main" id="{6CCAADAF-565E-FA9A-3928-70AF277205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4528" y="1037152"/>
            <a:ext cx="3758184" cy="2342248"/>
          </a:xfrm>
          <a:prstGeom prst="rect">
            <a:avLst/>
          </a:prstGeom>
        </p:spPr>
      </p:pic>
      <p:pic>
        <p:nvPicPr>
          <p:cNvPr id="6" name="Picture 5" descr="Inside the 2019 Suzuki RM125 Project - Swapmoto Live">
            <a:extLst>
              <a:ext uri="{FF2B5EF4-FFF2-40B4-BE49-F238E27FC236}">
                <a16:creationId xmlns:a16="http://schemas.microsoft.com/office/drawing/2014/main" id="{6A7C07D4-A2E9-6F8F-0093-39F95AC95E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7304" y="1037152"/>
            <a:ext cx="3758184" cy="2342248"/>
          </a:xfrm>
          <a:prstGeom prst="rect">
            <a:avLst/>
          </a:prstGeom>
        </p:spPr>
      </p:pic>
      <p:sp>
        <p:nvSpPr>
          <p:cNvPr id="13" name="sketch line">
            <a:extLst>
              <a:ext uri="{FF2B5EF4-FFF2-40B4-BE49-F238E27FC236}">
                <a16:creationId xmlns:a16="http://schemas.microsoft.com/office/drawing/2014/main" id="{DE127D07-37F2-4FE3-9F47-F0CD6740D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9376" y="563476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77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passion</vt:lpstr>
      <vt:lpstr>My passion is the motocross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33</cp:revision>
  <dcterms:created xsi:type="dcterms:W3CDTF">2024-10-09T14:13:48Z</dcterms:created>
  <dcterms:modified xsi:type="dcterms:W3CDTF">2024-10-09T14:33:27Z</dcterms:modified>
</cp:coreProperties>
</file>