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4" Target="ppt/presentation.xml" Type="http://schemas.openxmlformats.org/officeDocument/2006/relationships/officeDocument"/><Relationship Id="rId3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1" Target="docProps/thumbnail.jpeg" Type="http://schemas.openxmlformats.org/package/2006/relationships/metadata/thumbnai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>
      <a:defRPr altLang="fr-FR"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autoAdjust="0" sz="18959"/>
    <p:restoredTop sz="94660"/>
  </p:normalViewPr>
  <p:slideViewPr>
    <p:cSldViewPr snapToGrid="0">
      <p:cViewPr varScale="1">
        <p:scale>
          <a:sx d="100" n="61"/>
          <a:sy d="100" n="61"/>
        </p:scale>
        <p:origin x="84" y="35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 standalone="yes"?><Relationships xmlns="http://schemas.openxmlformats.org/package/2006/relationships"><Relationship Id="rId12" Target="slides/slide6.xml" Type="http://schemas.openxmlformats.org/officeDocument/2006/relationships/slide"/><Relationship Id="rId11" Target="slides/slide5.xml" Type="http://schemas.openxmlformats.org/officeDocument/2006/relationships/slide"/><Relationship Id="rId10" Target="slides/slide4.xml" Type="http://schemas.openxmlformats.org/officeDocument/2006/relationships/slide"/><Relationship Id="rId9" Target="slides/slide3.xml" Type="http://schemas.openxmlformats.org/officeDocument/2006/relationships/slide"/><Relationship Id="rId8" Target="slides/slide2.xml" Type="http://schemas.openxmlformats.org/officeDocument/2006/relationships/slide"/><Relationship Id="rId7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p="http://schemas.openxmlformats.org/presentationml/2006/main" xmlns:a="http://schemas.openxmlformats.org/drawing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sz="quarter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bIns="45720" lIns="91440" numCol="1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idx="1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bIns="45720" lIns="91440" numCol="1" rIns="91440" rtlCol="0" tIns="45720" vert="horz"/>
          <a:lstStyle>
            <a:lvl1pPr algn="r">
              <a:defRPr sz="1200"/>
            </a:lvl1pPr>
          </a:lstStyle>
          <a:p>
            <a:fld id="{95D3B7ED-61F7-0542-AE7B-9795C4EFD070}" type="datetimeFigureOut">
              <a:rPr lang="en-US" smtClean="0"/>
              <a:t>28/07/15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idx="2"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 bIns="45720" lIns="91440" numCol="1" rIns="91440" rtlCol="0" tIns="45720" vert="horz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idx="3" sz="quarter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bIns="45720" lIns="91440" numCol="1" rIns="91440" rtlCol="0" tIns="45720"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4" sz="quarter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anchor="b" bIns="45720" lIns="91440" numCol="1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5" sz="quarter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="b" bIns="45720" lIns="91440" numCol="1" rIns="91440" rtlCol="0" tIns="45720" vert="horz"/>
          <a:lstStyle>
            <a:lvl1pPr algn="r">
              <a:defRPr sz="1200"/>
            </a:lvl1pPr>
          </a:lstStyle>
          <a:p>
            <a:fld id="{9C5789CE-836E-B042-843F-5605E41F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31753"/>
      </p:ext>
    </p:extLst>
  </p:cSld>
  <p:clrMap accent1="accent1" accent2="accent2" accent3="accent3" accent4="accent4" accent5="accent5" accent6="accent6" bg1="lt1" bg2="lt2" folHlink="folHlink" hlink="hlink" tx1="dk1" tx2="dk2"/>
  <p:notesStyle>
    <a:lvl1pPr algn="l" defTabSz="457200" eaLnBrk="1" hangingPunct="1" latinLnBrk="0" marL="0" rtl="0">
      <a:defRPr kern="1200" sz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2" Target="../slides/slide5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notesSlide1.xml><?xml version="1.0" encoding="utf-8"?>
<p:notes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idx="1" type="body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0" sz="quarter" type="sldNum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 numCol="1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684212" y="3843867"/>
            <a:ext cx="6400800" cy="1947333"/>
          </a:xfrm>
        </p:spPr>
        <p:txBody>
          <a:bodyPr anchor="t" numCol="1">
            <a:normAutofit/>
          </a:bodyPr>
          <a:lstStyle>
            <a:lvl1pPr algn="l" indent="0" marL="0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dirty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19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ChangeAspect="1" noGrp="1"/>
          </p:cNvSpPr>
          <p:nvPr>
            <p:ph idx="13" type="pic"/>
          </p:nvPr>
        </p:nvSpPr>
        <p:spPr>
          <a:xfrm>
            <a:off x="685800" y="533400"/>
            <a:ext cx="10818812" cy="3124200"/>
          </a:xfrm>
          <a:prstGeom prst="snip2DiagRect">
            <a:avLst>
              <a:gd fmla="val 10815" name="adj1"/>
              <a:gd fmla="val 0" name="adj2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r="14460000" dist="38100">
              <a:srgbClr val="000000">
                <a:alpha val="70000"/>
              </a:srgbClr>
            </a:innerShdw>
          </a:effectLst>
        </p:spPr>
        <p:txBody>
          <a:bodyPr anchor="t" numCol="1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endParaRPr dirty="0" lang="en-US"/>
          </a:p>
        </p:txBody>
      </p:sp>
      <p:sp>
        <p:nvSpPr>
          <p:cNvPr id="16" name="Text Placeholder 9"/>
          <p:cNvSpPr>
            <a:spLocks noGrp="1"/>
          </p:cNvSpPr>
          <p:nvPr>
            <p:ph idx="14" sz="quarter" type="body"/>
          </p:nvPr>
        </p:nvSpPr>
        <p:spPr>
          <a:xfrm>
            <a:off x="914402" y="3843867"/>
            <a:ext cx="8304210" cy="457200"/>
          </a:xfrm>
        </p:spPr>
        <p:txBody>
          <a:bodyPr anchor="t" numCol="1">
            <a:normAutofit/>
          </a:bodyPr>
          <a:lstStyle>
            <a:lvl1pPr indent="0" marL="0">
              <a:buFontTx/>
              <a:buNone/>
              <a:defRPr sz="1600"/>
            </a:lvl1pPr>
            <a:lvl2pPr indent="0" marL="457200">
              <a:buFontTx/>
              <a:buNone/>
              <a:defRPr/>
            </a:lvl2pPr>
            <a:lvl3pPr indent="0" marL="914400">
              <a:buFontTx/>
              <a:buNone/>
              <a:defRPr/>
            </a:lvl3pPr>
            <a:lvl4pPr indent="0" marL="1371600">
              <a:buFontTx/>
              <a:buNone/>
              <a:defRPr/>
            </a:lvl4pPr>
            <a:lvl5pPr indent="0" marL="1828800">
              <a:buFontTx/>
              <a:buNone/>
              <a:defRPr/>
            </a:lvl5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54741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 numCol="1">
            <a:normAutofit/>
          </a:bodyPr>
          <a:lstStyle>
            <a:lvl1pPr algn="l">
              <a:defRPr b="0" cap="all" sz="3200"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2" y="4114800"/>
            <a:ext cx="8535988" cy="1879600"/>
          </a:xfrm>
        </p:spPr>
        <p:txBody>
          <a:bodyPr anchor="ctr" numCol="1">
            <a:normAutofit/>
          </a:bodyPr>
          <a:lstStyle>
            <a:lvl1pPr algn="l" indent="0" marL="0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387617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 numCol="1">
            <a:normAutofit/>
          </a:bodyPr>
          <a:lstStyle>
            <a:lvl1pPr algn="l">
              <a:defRPr b="0" cap="all" sz="3200">
                <a:solidFill>
                  <a:schemeClr val="tx1"/>
                </a:solidFill>
              </a:defRPr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idx="13" sz="quarter" type="body"/>
          </p:nvPr>
        </p:nvSpPr>
        <p:spPr>
          <a:xfrm>
            <a:off x="1446212" y="3429000"/>
            <a:ext cx="8534400" cy="381000"/>
          </a:xfrm>
        </p:spPr>
        <p:txBody>
          <a:bodyPr anchor="ctr" numCol="1"/>
          <a:lstStyle>
            <a:lvl1pPr indent="0" marL="0">
              <a:buFontTx/>
              <a:buNone/>
              <a:defRPr/>
            </a:lvl1pPr>
            <a:lvl2pPr indent="0" marL="457200">
              <a:buFontTx/>
              <a:buNone/>
              <a:defRPr/>
            </a:lvl2pPr>
            <a:lvl3pPr indent="0" marL="914400">
              <a:buFontTx/>
              <a:buNone/>
              <a:defRPr/>
            </a:lvl3pPr>
            <a:lvl4pPr indent="0" marL="1371600">
              <a:buFontTx/>
              <a:buNone/>
              <a:defRPr/>
            </a:lvl4pPr>
            <a:lvl5pPr indent="0" marL="1828800">
              <a:buFontTx/>
              <a:buNone/>
              <a:defRPr/>
            </a:lvl5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3" y="4301067"/>
            <a:ext cx="8534400" cy="1684865"/>
          </a:xfrm>
        </p:spPr>
        <p:txBody>
          <a:bodyPr anchor="ctr" numCol="1">
            <a:normAutofit/>
          </a:bodyPr>
          <a:lstStyle>
            <a:lvl1pPr algn="l" indent="0" marL="0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Autofit/>
          </a:bodyPr>
          <a:lstStyle/>
          <a:p>
            <a:pPr lvl="0"/>
            <a:r>
              <a:rPr dirty="0"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Autofit/>
          </a:bodyPr>
          <a:lstStyle/>
          <a:p>
            <a:pPr algn="r" lvl="0"/>
            <a:r>
              <a:rPr dirty="0"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569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 numCol="1">
            <a:normAutofit/>
          </a:bodyPr>
          <a:lstStyle>
            <a:lvl1pPr algn="l">
              <a:defRPr b="0" cap="all" sz="3200"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1" y="5132981"/>
            <a:ext cx="8535990" cy="860400"/>
          </a:xfrm>
        </p:spPr>
        <p:txBody>
          <a:bodyPr anchor="t" numCol="1">
            <a:normAutofit/>
          </a:bodyPr>
          <a:lstStyle>
            <a:lvl1pPr algn="l" indent="0" marL="0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713693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 numCol="1">
            <a:normAutofit/>
          </a:bodyPr>
          <a:lstStyle>
            <a:lvl1pPr algn="l">
              <a:defRPr b="0" cap="all" sz="3200">
                <a:solidFill>
                  <a:schemeClr val="tx1"/>
                </a:solidFill>
              </a:defRPr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idx="13" sz="quarter" type="body"/>
          </p:nvPr>
        </p:nvSpPr>
        <p:spPr>
          <a:xfrm>
            <a:off x="684212" y="3928534"/>
            <a:ext cx="8534401" cy="1049866"/>
          </a:xfrm>
        </p:spPr>
        <p:txBody>
          <a:bodyPr anchor="b" bIns="45720" lIns="91440" numCol="1" rIns="91440" rtlCol="0" tIns="45720" vert="horz">
            <a:normAutofit/>
          </a:bodyPr>
          <a:lstStyle>
            <a:lvl1pPr>
              <a:buNone/>
              <a:defRPr b="0" cap="all" dirty="0" lang="en-US" sz="2400">
                <a:ln cmpd="sng" w="3175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 marL="0">
              <a:spcBef>
                <a:spcPct val="0"/>
              </a:spcBef>
              <a:buNone/>
            </a:pPr>
            <a:r>
              <a:rPr dirty="0"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1" y="4978400"/>
            <a:ext cx="8534401" cy="1016000"/>
          </a:xfrm>
        </p:spPr>
        <p:txBody>
          <a:bodyPr anchor="t" numCol="1">
            <a:normAutofit/>
          </a:bodyPr>
          <a:lstStyle>
            <a:lvl1pPr algn="l" indent="0" marL="0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Autofit/>
          </a:bodyPr>
          <a:lstStyle/>
          <a:p>
            <a:pPr lvl="0"/>
            <a:r>
              <a:rPr dirty="0"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Autofit/>
          </a:bodyPr>
          <a:lstStyle/>
          <a:p>
            <a:pPr algn="r" lvl="0"/>
            <a:r>
              <a:rPr dirty="0"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670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 bIns="45720" lIns="91440" numCol="1" rIns="91440" rtlCol="0" tIns="45720" vert="horz">
            <a:normAutofit/>
          </a:bodyPr>
          <a:lstStyle>
            <a:lvl1pPr>
              <a:defRPr b="0" dirty="0" lang="en-US"/>
            </a:lvl1pPr>
          </a:lstStyle>
          <a:p>
            <a:pPr lvl="0" marL="0"/>
            <a:r>
              <a:rPr dirty="0"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idx="13" sz="quarter" type="body"/>
          </p:nvPr>
        </p:nvSpPr>
        <p:spPr>
          <a:xfrm>
            <a:off x="684212" y="3928534"/>
            <a:ext cx="8534400" cy="838200"/>
          </a:xfrm>
        </p:spPr>
        <p:txBody>
          <a:bodyPr anchor="b" bIns="45720" lIns="91440" numCol="1" rIns="91440" rtlCol="0" tIns="45720" vert="horz">
            <a:normAutofit/>
          </a:bodyPr>
          <a:lstStyle>
            <a:lvl1pPr>
              <a:buNone/>
              <a:defRPr b="0" cap="all" dirty="0" lang="en-US" sz="2400">
                <a:ln cmpd="sng" w="3175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 marL="0">
              <a:spcBef>
                <a:spcPct val="0"/>
              </a:spcBef>
              <a:buNone/>
            </a:pPr>
            <a:r>
              <a:rPr dirty="0"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1" y="4766732"/>
            <a:ext cx="8534401" cy="1227667"/>
          </a:xfrm>
        </p:spPr>
        <p:txBody>
          <a:bodyPr anchor="t" numCol="1">
            <a:normAutofit/>
          </a:bodyPr>
          <a:lstStyle>
            <a:lvl1pPr algn="l" indent="0" marL="0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164368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 algn="l">
              <a:defRPr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anchor="t" numCol="1" vert="eaVert"/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107971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8685212" y="685800"/>
            <a:ext cx="2057400" cy="4572000"/>
          </a:xfrm>
        </p:spPr>
        <p:txBody>
          <a:bodyPr numCol="1" vert="eaVert"/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685800" y="685800"/>
            <a:ext cx="7823200" cy="5308600"/>
          </a:xfrm>
        </p:spPr>
        <p:txBody>
          <a:bodyPr anchor="t" numCol="1" vert="eaVert"/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83528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 numCol="1"/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44759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 numCol="1">
            <a:normAutofit/>
          </a:bodyPr>
          <a:lstStyle>
            <a:lvl1pPr algn="l">
              <a:defRPr b="0" cap="all" sz="3600"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3" y="4495800"/>
            <a:ext cx="8534400" cy="1498600"/>
          </a:xfrm>
        </p:spPr>
        <p:txBody>
          <a:bodyPr anchor="t" numCol="1">
            <a:normAutofit/>
          </a:bodyPr>
          <a:lstStyle>
            <a:lvl1pPr algn="l" indent="0" marL="0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01617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684211" y="685800"/>
            <a:ext cx="4937655" cy="3615267"/>
          </a:xfrm>
        </p:spPr>
        <p:txBody>
          <a:bodyPr numCol="1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5808133" y="685801"/>
            <a:ext cx="4934479" cy="3615266"/>
          </a:xfrm>
        </p:spPr>
        <p:txBody>
          <a:bodyPr numCol="1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21633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972080" y="685800"/>
            <a:ext cx="4649787" cy="576262"/>
          </a:xfrm>
        </p:spPr>
        <p:txBody>
          <a:bodyPr anchor="b" numCol="1">
            <a:noAutofit/>
          </a:bodyPr>
          <a:lstStyle>
            <a:lvl1pPr indent="0" marL="0">
              <a:buNone/>
              <a:defRPr b="0" sz="2800">
                <a:solidFill>
                  <a:schemeClr val="tx1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684211" y="1270529"/>
            <a:ext cx="4937655" cy="3030538"/>
          </a:xfrm>
        </p:spPr>
        <p:txBody>
          <a:bodyPr anchor="t" numCol="1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6079066" y="685800"/>
            <a:ext cx="4665134" cy="576262"/>
          </a:xfrm>
        </p:spPr>
        <p:txBody>
          <a:bodyPr anchor="b" numCol="1">
            <a:noAutofit/>
          </a:bodyPr>
          <a:lstStyle>
            <a:lvl1pPr indent="0" marL="0">
              <a:buNone/>
              <a:defRPr b="0" sz="2800">
                <a:solidFill>
                  <a:schemeClr val="tx1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5806545" y="1262062"/>
            <a:ext cx="4929188" cy="3030538"/>
          </a:xfrm>
        </p:spPr>
        <p:txBody>
          <a:bodyPr anchor="t" numCol="1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35379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09710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79385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 numCol="1">
            <a:normAutofit/>
          </a:bodyPr>
          <a:lstStyle>
            <a:lvl1pPr algn="l">
              <a:defRPr b="0" sz="2400"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 numCol="1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7085012" y="2209799"/>
            <a:ext cx="3657600" cy="2091267"/>
          </a:xfrm>
        </p:spPr>
        <p:txBody>
          <a:bodyPr anchor="t" numCol="1">
            <a:normAutofit/>
          </a:bodyPr>
          <a:lstStyle>
            <a:lvl1pPr indent="0" marL="0">
              <a:buNone/>
              <a:defRPr sz="16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99428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 numCol="1">
            <a:normAutofit/>
          </a:bodyPr>
          <a:lstStyle>
            <a:lvl1pPr algn="l">
              <a:defRPr b="0" sz="2800"/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ChangeAspect="1" noGrp="1"/>
          </p:cNvSpPr>
          <p:nvPr>
            <p:ph idx="1" type="pic"/>
          </p:nvPr>
        </p:nvSpPr>
        <p:spPr>
          <a:xfrm>
            <a:off x="989012" y="914400"/>
            <a:ext cx="3280974" cy="4572000"/>
          </a:xfrm>
          <a:prstGeom prst="snip2DiagRect">
            <a:avLst>
              <a:gd fmla="val 10815" name="adj1"/>
              <a:gd fmla="val 0" name="adj2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r="14460000" dist="38100">
              <a:srgbClr val="000000">
                <a:alpha val="70000"/>
              </a:srgbClr>
            </a:innerShdw>
          </a:effectLst>
        </p:spPr>
        <p:txBody>
          <a:bodyPr anchor="t" numCol="1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endParaRPr dirty="0"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4722812" y="2777066"/>
            <a:ext cx="6021388" cy="2048933"/>
          </a:xfrm>
        </p:spPr>
        <p:txBody>
          <a:bodyPr anchor="t" numCol="1">
            <a:normAutofit/>
          </a:bodyPr>
          <a:lstStyle>
            <a:lvl1pPr indent="0" marL="0">
              <a:buNone/>
              <a:defRPr sz="18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dirty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1286505496"/>
      </p:ext>
    </p:extLst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8" Target="../slideLayouts/slideLayout17.xml" Type="http://schemas.openxmlformats.org/officeDocument/2006/relationships/slideLayout"/><Relationship Id="rId17" Target="../slideLayouts/slideLayout16.xml" Type="http://schemas.openxmlformats.org/officeDocument/2006/relationships/slideLayout"/><Relationship Id="rId16" Target="../slideLayouts/slideLayout15.xml" Type="http://schemas.openxmlformats.org/officeDocument/2006/relationships/slideLayout"/><Relationship Id="rId15" Target="../slideLayouts/slideLayout14.xml" Type="http://schemas.openxmlformats.org/officeDocument/2006/relationships/slideLayout"/><Relationship Id="rId14" Target="../slideLayouts/slideLayout13.xml" Type="http://schemas.openxmlformats.org/officeDocument/2006/relationships/slideLayout"/><Relationship Id="rId13" Target="../slideLayouts/slideLayout12.xml" Type="http://schemas.openxmlformats.org/officeDocument/2006/relationships/slideLayout"/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anchor="ctr" bIns="45720" lIns="91440" numCol="1" rIns="91440" rtlCol="0" tIns="45720" vert="horz">
            <a:normAutofit/>
          </a:bodyPr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anchor="t" bIns="45720" lIns="91440" numCol="1" rIns="91440" rtlCol="0" tIns="45720" vert="horz"/>
          <a:lstStyle>
            <a:lvl1pPr algn="r">
              <a:defRPr b="0" i="0" sz="100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dirty="0" lang="en-US"/>
              <a:pPr/>
              <a:t>2/11/2025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anchor="t" bIns="45720" lIns="91440" numCol="1" rIns="91440" rtlCol="0" tIns="45720" vert="horz"/>
          <a:lstStyle>
            <a:lvl1pPr algn="l">
              <a:defRPr b="0" i="0" sz="100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anchor="b" bIns="45720" lIns="91440" numCol="1" rIns="91440" rtlCol="0" tIns="45720" vert="horz"/>
          <a:lstStyle>
            <a:lvl1pPr algn="r">
              <a:defRPr b="0" i="0" sz="320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dirty="0" lang="en-US"/>
              <a:pPr/>
              <a:t>‹N°›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637238763"/>
      </p:ext>
    </p:extLst>
  </p:cSld>
  <p:clrMap accent1="accent1" accent2="accent2" accent3="accent3" accent4="accent4" accent5="accent5" accent6="accent6" bg1="dk1" bg2="dk2" folHlink="folHlink" hlink="hlink" tx1="lt1" tx2="lt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txStyles>
    <p:titleStyle>
      <a:lvl1pPr algn="l" defTabSz="457200" eaLnBrk="1" hangingPunct="1" latinLnBrk="0" rtl="0">
        <a:spcBef>
          <a:spcPct val="0"/>
        </a:spcBef>
        <a:buNone/>
        <a:defRPr cap="all" kern="1200" sz="3600">
          <a:ln cmpd="sng" w="3175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eaLnBrk="1" hangingPunct="1" indent="-285750" latinLnBrk="0" marL="28575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20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8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algn="l" defTabSz="457200" eaLnBrk="1" hangingPunct="1" indent="-285750" latinLnBrk="0" marL="120015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6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algn="l" defTabSz="457200" eaLnBrk="1" hangingPunct="1" indent="-171450" latinLnBrk="0" marL="154305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algn="l" defTabSz="457200" eaLnBrk="1" hangingPunct="1" indent="-171450" latinLnBrk="0" marL="200025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spcAft>
          <a:spcPts val="600"/>
        </a:spcAft>
        <a:buClr>
          <a:schemeClr val="tx1"/>
        </a:buClr>
        <a:buSzPct val="80000"/>
        <a:buFont charset="2" panose="05040102010807070707" pitchFamily="18" typeface="Wingdings 3"/>
        <a:buChar char=""/>
        <a:defRPr cap="none" kern="1200" sz="1400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2" Target="../notesSlides/notesSlide1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96B3267-CDF2-F9F0-DCA9-36741534FAD7}"/>
              </a:ext>
            </a:extLst>
          </p:cNvPr>
          <p:cNvSpPr txBox="1"/>
          <p:nvPr/>
        </p:nvSpPr>
        <p:spPr>
          <a:xfrm>
            <a:off x="2940492" y="2961211"/>
            <a:ext cx="6815340" cy="950199"/>
          </a:xfrm>
          <a:prstGeom prst="rect">
            <a:avLst/>
          </a:prstGeom>
        </p:spPr>
        <p:txBody>
          <a:bodyPr anchor="b" anchorCtr="0" bIns="45720" compatLnSpc="1" forceAA="0" fromWordArt="0" horzOverflow="overflow" lIns="91440" numCol="1" rIns="91440" rot="0" rtlCol="0" spcCol="0" spcFirstLastPara="0" tIns="45720" vert="horz" vertOverflow="overflow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dirty="0" kern="1200" lang="en-US" sz="66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Contraception</a:t>
            </a:r>
          </a:p>
        </p:txBody>
      </p:sp>
    </p:spTree>
    <p:extLst>
      <p:ext uri="{BB962C8B-B14F-4D97-AF65-F5344CB8AC3E}">
        <p14:creationId xmlns:p14="http://schemas.microsoft.com/office/powerpoint/2010/main" val="110655769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E3AD5B-40CD-06F1-09A2-B8BA27DFF0F0}"/>
              </a:ext>
            </a:extLst>
          </p:cNvPr>
          <p:cNvSpPr txBox="1"/>
          <p:nvPr/>
        </p:nvSpPr>
        <p:spPr>
          <a:xfrm>
            <a:off x="3819976" y="312194"/>
            <a:ext cx="4556448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Question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80B6AAA-9D28-ED87-A4B0-DBCDB0DB29AA}"/>
              </a:ext>
            </a:extLst>
          </p:cNvPr>
          <p:cNvSpPr txBox="1"/>
          <p:nvPr/>
        </p:nvSpPr>
        <p:spPr>
          <a:xfrm>
            <a:off x="2691500" y="2741381"/>
            <a:ext cx="5861854" cy="584775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3200"/>
              <a:t>Qu'est-ce qu'un Enveloppe: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249A72-B2BF-F4F2-7889-72FC516D06F6}"/>
              </a:ext>
            </a:extLst>
          </p:cNvPr>
          <p:cNvSpPr txBox="1"/>
          <p:nvPr/>
        </p:nvSpPr>
        <p:spPr>
          <a:xfrm>
            <a:off x="386135" y="6180503"/>
            <a:ext cx="4245428" cy="369332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/>
              <a:t>RÉP: PATCH</a:t>
            </a:r>
          </a:p>
        </p:txBody>
      </p:sp>
    </p:spTree>
    <p:extLst>
      <p:ext uri="{BB962C8B-B14F-4D97-AF65-F5344CB8AC3E}">
        <p14:creationId xmlns:p14="http://schemas.microsoft.com/office/powerpoint/2010/main" val="1755210277"/>
      </p:ext>
    </p:extLst>
  </p:cSld>
  <p:clrMapOvr>
    <a:masterClrMapping/>
  </p:clrMapOvr>
  <p:transition>
    <p:cut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B2ADCC2-5A46-344D-028B-00EBBA63E54E}"/>
              </a:ext>
            </a:extLst>
          </p:cNvPr>
          <p:cNvSpPr txBox="1"/>
          <p:nvPr/>
        </p:nvSpPr>
        <p:spPr>
          <a:xfrm>
            <a:off x="3717985" y="296174"/>
            <a:ext cx="4080293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Question 2</a:t>
            </a:r>
            <a:endParaRPr altLang="fr-FR" dirty="0"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9305510-0C9B-5537-C60B-82FC65A1A4ED}"/>
              </a:ext>
            </a:extLst>
          </p:cNvPr>
          <p:cNvSpPr txBox="1"/>
          <p:nvPr/>
        </p:nvSpPr>
        <p:spPr>
          <a:xfrm>
            <a:off x="155510" y="1881673"/>
            <a:ext cx="11321142" cy="830997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4800"/>
              <a:t>Qu'est qu'un tige en forme de "T":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C9DE87F-BE15-BEA4-0ABA-F0A3C6D252A2}"/>
              </a:ext>
            </a:extLst>
          </p:cNvPr>
          <p:cNvSpPr txBox="1"/>
          <p:nvPr/>
        </p:nvSpPr>
        <p:spPr>
          <a:xfrm>
            <a:off x="152400" y="6205268"/>
            <a:ext cx="2743200" cy="369332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/>
              <a:t>RÉP: STÉRILET</a:t>
            </a:r>
          </a:p>
        </p:txBody>
      </p:sp>
    </p:spTree>
    <p:extLst>
      <p:ext uri="{BB962C8B-B14F-4D97-AF65-F5344CB8AC3E}">
        <p14:creationId xmlns:p14="http://schemas.microsoft.com/office/powerpoint/2010/main" val="3169286555"/>
      </p:ext>
    </p:extLst>
  </p:cSld>
  <p:clrMapOvr>
    <a:masterClrMapping/>
  </p:clrMapOvr>
  <p:transition spd="med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43081E6-DEFE-FD39-1418-75C136FA47C0}"/>
              </a:ext>
            </a:extLst>
          </p:cNvPr>
          <p:cNvSpPr txBox="1"/>
          <p:nvPr/>
        </p:nvSpPr>
        <p:spPr>
          <a:xfrm>
            <a:off x="4221192" y="209909"/>
            <a:ext cx="3821501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Question 3</a:t>
            </a:r>
            <a:endParaRPr altLang="fr-FR" dirty="0"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3AED1DF-3AAB-D265-F616-DFE66C0BBAA6}"/>
              </a:ext>
            </a:extLst>
          </p:cNvPr>
          <p:cNvSpPr txBox="1"/>
          <p:nvPr/>
        </p:nvSpPr>
        <p:spPr>
          <a:xfrm>
            <a:off x="126462" y="1714133"/>
            <a:ext cx="11453765" cy="830997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4800"/>
              <a:t>Qu'est-ce que un coupe du canal différent: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8EFA621-8E85-DDF3-82FA-BCB6A2AC3762}"/>
              </a:ext>
            </a:extLst>
          </p:cNvPr>
          <p:cNvSpPr txBox="1"/>
          <p:nvPr/>
        </p:nvSpPr>
        <p:spPr>
          <a:xfrm>
            <a:off x="310551" y="6219645"/>
            <a:ext cx="2743200" cy="369332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/>
              <a:t>RÉP: CIRCONCIE</a:t>
            </a:r>
          </a:p>
        </p:txBody>
      </p:sp>
    </p:spTree>
    <p:extLst>
      <p:ext uri="{BB962C8B-B14F-4D97-AF65-F5344CB8AC3E}">
        <p14:creationId xmlns:p14="http://schemas.microsoft.com/office/powerpoint/2010/main" val="3124013905"/>
      </p:ext>
    </p:extLst>
  </p:cSld>
  <p:clrMapOvr>
    <a:masterClrMapping/>
  </p:clrMapOvr>
  <p:transition spd="slow"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AC1A130-1304-0D74-5F5F-CBFD3FEED050}"/>
              </a:ext>
            </a:extLst>
          </p:cNvPr>
          <p:cNvSpPr txBox="1"/>
          <p:nvPr/>
        </p:nvSpPr>
        <p:spPr>
          <a:xfrm>
            <a:off x="3761117" y="310551"/>
            <a:ext cx="3879010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Question 4</a:t>
            </a:r>
            <a:endParaRPr altLang="fr-FR" dirty="0"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2D2A0F2-0F4C-6EDB-48D7-DA3904E7182F}"/>
              </a:ext>
            </a:extLst>
          </p:cNvPr>
          <p:cNvSpPr txBox="1"/>
          <p:nvPr/>
        </p:nvSpPr>
        <p:spPr>
          <a:xfrm>
            <a:off x="1648407" y="1835020"/>
            <a:ext cx="7869989" cy="830997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4800"/>
              <a:t>Qu'est-ce que le plan B: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A9BBCC-2810-A3C9-1DB3-ECB69B526186}"/>
              </a:ext>
            </a:extLst>
          </p:cNvPr>
          <p:cNvSpPr txBox="1"/>
          <p:nvPr/>
        </p:nvSpPr>
        <p:spPr>
          <a:xfrm>
            <a:off x="554966" y="5888966"/>
            <a:ext cx="2743200" cy="369332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/>
              <a:t>RÉP: Pilule du lendemain</a:t>
            </a:r>
          </a:p>
        </p:txBody>
      </p:sp>
    </p:spTree>
    <p:extLst>
      <p:ext uri="{BB962C8B-B14F-4D97-AF65-F5344CB8AC3E}">
        <p14:creationId xmlns:p14="http://schemas.microsoft.com/office/powerpoint/2010/main" val="3581040984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F2BC577-D5A9-1FDA-B058-67A213B91893}"/>
              </a:ext>
            </a:extLst>
          </p:cNvPr>
          <p:cNvSpPr txBox="1"/>
          <p:nvPr/>
        </p:nvSpPr>
        <p:spPr>
          <a:xfrm>
            <a:off x="3717985" y="267419"/>
            <a:ext cx="4022784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Question 5</a:t>
            </a:r>
            <a:endParaRPr altLang="fr-FR" dirty="0"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03FF4DD-D676-771C-7053-09086CB2E423}"/>
              </a:ext>
            </a:extLst>
          </p:cNvPr>
          <p:cNvSpPr txBox="1"/>
          <p:nvPr/>
        </p:nvSpPr>
        <p:spPr>
          <a:xfrm>
            <a:off x="679550" y="1720295"/>
            <a:ext cx="8481466" cy="923330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 sz="5400"/>
              <a:t>Qu'est-ce que la patch: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1E6B376-CF30-760E-37F3-B0DCFDF5F36B}"/>
              </a:ext>
            </a:extLst>
          </p:cNvPr>
          <p:cNvSpPr txBox="1"/>
          <p:nvPr/>
        </p:nvSpPr>
        <p:spPr>
          <a:xfrm>
            <a:off x="684305" y="6032601"/>
            <a:ext cx="3990285" cy="369242"/>
          </a:xfrm>
          <a:prstGeom prst="rect">
            <a:avLst/>
          </a:prstGeom>
          <a:noFill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spAutoFit/>
          </a:bodyPr>
          <a:lstStyle/>
          <a:p>
            <a:r>
              <a:rPr altLang="fr-FR" dirty="0" lang="fr-FR"/>
              <a:t>RÉP: timbre contraceptive</a:t>
            </a:r>
          </a:p>
        </p:txBody>
      </p:sp>
    </p:spTree>
    <p:extLst>
      <p:ext uri="{BB962C8B-B14F-4D97-AF65-F5344CB8AC3E}">
        <p14:creationId xmlns:p14="http://schemas.microsoft.com/office/powerpoint/2010/main" val="1517224369"/>
      </p:ext>
    </p:extLst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lastClr="000000" val="windowText"/>
      </a:dk1>
      <a:lt1>
        <a:sysClr lastClr="FFFFFF" val="window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panose="020B0502020202020204"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panose="020B0502020202020204"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algn="ctr" cap="rnd" cmpd="sng" w="9525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algn="ctr" cap="rnd" cmpd="sng" w="15875">
          <a:solidFill>
            <a:schemeClr val="phClr">
              <a:hueMod val="94000"/>
            </a:schemeClr>
          </a:solidFill>
          <a:prstDash val="solid"/>
        </a:ln>
        <a:ln algn="ctr" cap="rnd" cmpd="sng" w="28575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r="13500000" dist="12700">
              <a:srgbClr val="000000">
                <a:alpha val="45000"/>
              </a:srgbClr>
            </a:innerShdw>
          </a:effectLst>
        </a:effectStyle>
        <a:effectStyle>
          <a:effectLst>
            <a:outerShdw blurRad="50800" dir="5400000" dist="381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dir="t" rig="threePt"/>
          </a:scene3d>
          <a:sp3d prstMaterial="plastic">
            <a:bevelT h="25400" w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0507925B-6AC9-4358-8E18-C330545D08F8}" name="Slice" vid="{13FEC7C6-62A9-40C4-99D2-581AACACAA2F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lastClr="000000" val="windowText"/>
      </a:dk1>
      <a:lt1>
        <a:sysClr lastClr="FFFFFF" val="window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panose="020B0502020202020204"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panose="020B0502020202020204"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algn="ctr" cap="rnd" cmpd="sng" w="9525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algn="ctr" cap="rnd" cmpd="sng" w="15875">
          <a:solidFill>
            <a:schemeClr val="phClr">
              <a:hueMod val="94000"/>
            </a:schemeClr>
          </a:solidFill>
          <a:prstDash val="solid"/>
        </a:ln>
        <a:ln algn="ctr" cap="rnd" cmpd="sng" w="28575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r="13500000" dist="12700">
              <a:srgbClr val="000000">
                <a:alpha val="45000"/>
              </a:srgbClr>
            </a:innerShdw>
          </a:effectLst>
        </a:effectStyle>
        <a:effectStyle>
          <a:effectLst>
            <a:outerShdw blurRad="50800" dir="5400000" dist="381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dir="t" rig="threePt"/>
          </a:scene3d>
          <a:sp3d prstMaterial="plastic">
            <a:bevelT h="25400" w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0507925B-6AC9-4358-8E18-C330545D08F8}" name="Slice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Words>0</Words>
  <Paragraphs>0</Paragraphs>
  <Slides>6</Slides>
  <Notes>0</Notes>
  <TotalTime>0</TotalTime>
  <HiddenSlides>0</HiddenSlides>
  <MMClips>0</MMClips>
  <ScaleCrop>false</ScaleCrop>
  <HeadingPairs>
    <vt:vector baseType="variant" size="4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baseType="lpstr" size="7">
      <vt:lpstr>Slice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lication>Microsoft Office PowerPoint</Application>
  <AppVersion>16.0000</AppVersion>
  <PresentationFormat>Grand écran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2025-02-11T15:12:52Z</dcterms:created>
  <dc:creator/>
  <cp:lastModifiedBy/>
  <dcterms:modified xsi:type="dcterms:W3CDTF">2025-02-11T15:26:58Z</dcterms:modified>
  <cp:revision>89</cp:revision>
  <dc:title/>
</cp:coreProperties>
</file>