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5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5A366-88AB-FF1E-A515-D8C18019E397}" v="27" dt="2024-12-09T18:54:41.377"/>
    <p1510:client id="{557BD7A0-0CAF-EBC9-A67A-E5B07075676E}" v="295" dt="2024-12-09T19:10:52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6155C3E-5103-22E2-72EE-7C5BE57EA78C}"/>
              </a:ext>
            </a:extLst>
          </p:cNvPr>
          <p:cNvSpPr txBox="1"/>
          <p:nvPr/>
        </p:nvSpPr>
        <p:spPr>
          <a:xfrm>
            <a:off x="3753068" y="2408329"/>
            <a:ext cx="420461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000" dirty="0"/>
              <a:t>Storyboard</a:t>
            </a:r>
          </a:p>
          <a:p>
            <a:r>
              <a:rPr lang="fr-FR" sz="2400"/>
              <a:t>                       Fait par </a:t>
            </a:r>
            <a:endParaRPr lang="fr-FR" sz="2400" dirty="0"/>
          </a:p>
          <a:p>
            <a:r>
              <a:rPr lang="fr-FR" sz="2400" dirty="0"/>
              <a:t>                   Félix Poulin</a:t>
            </a:r>
          </a:p>
        </p:txBody>
      </p:sp>
    </p:spTree>
    <p:extLst>
      <p:ext uri="{BB962C8B-B14F-4D97-AF65-F5344CB8AC3E}">
        <p14:creationId xmlns:p14="http://schemas.microsoft.com/office/powerpoint/2010/main" val="415911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enic Simpsons Brother From Another Series Season 8 Episode 16">
            <a:extLst>
              <a:ext uri="{FF2B5EF4-FFF2-40B4-BE49-F238E27FC236}">
                <a16:creationId xmlns:a16="http://schemas.microsoft.com/office/drawing/2014/main" id="{696F9A12-8B9C-CD63-EBCA-BF19154F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E6BFBF-4088-6D60-6D98-42A0D1E4B596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Plan tête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B201F3-AF40-6AE8-121C-2803B470A5C4}"/>
              </a:ext>
            </a:extLst>
          </p:cNvPr>
          <p:cNvSpPr txBox="1"/>
          <p:nvPr/>
        </p:nvSpPr>
        <p:spPr>
          <a:xfrm>
            <a:off x="296119" y="3517036"/>
            <a:ext cx="5275428" cy="8637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Extrême</a:t>
            </a: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gros plan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Image 1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ABB27355-31C7-67C9-66E7-9520A5E5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5" t="22459" r="41895" b="61385"/>
          <a:stretch/>
        </p:blipFill>
        <p:spPr>
          <a:xfrm>
            <a:off x="7107087" y="1720163"/>
            <a:ext cx="3321712" cy="3652287"/>
          </a:xfrm>
          <a:prstGeom prst="rect">
            <a:avLst/>
          </a:prstGeom>
          <a:ln w="28575">
            <a:noFill/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E99B09-6E33-AA46-63A3-A3143B07E182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Grand Plan d'ensemble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Springfield (The Simpsons) - Wikipedia">
            <a:extLst>
              <a:ext uri="{FF2B5EF4-FFF2-40B4-BE49-F238E27FC236}">
                <a16:creationId xmlns:a16="http://schemas.microsoft.com/office/drawing/2014/main" id="{21F2DEB0-A343-48E2-668A-B10F9CA4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70" y="2149222"/>
            <a:ext cx="8931859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067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42 Evergreen Terrace | Wiki Les Simpson | Fandom">
            <a:extLst>
              <a:ext uri="{FF2B5EF4-FFF2-40B4-BE49-F238E27FC236}">
                <a16:creationId xmlns:a16="http://schemas.microsoft.com/office/drawing/2014/main" id="{FDDE029C-548C-6041-70EA-42D640E2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C6428D-E4E0-ECA1-AB51-FDE7656AFB46}"/>
              </a:ext>
            </a:extLst>
          </p:cNvPr>
          <p:cNvSpPr txBox="1"/>
          <p:nvPr/>
        </p:nvSpPr>
        <p:spPr>
          <a:xfrm>
            <a:off x="1771650" y="5254391"/>
            <a:ext cx="8867012" cy="774934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d'ensemble</a:t>
            </a:r>
          </a:p>
        </p:txBody>
      </p:sp>
    </p:spTree>
    <p:extLst>
      <p:ext uri="{BB962C8B-B14F-4D97-AF65-F5344CB8AC3E}">
        <p14:creationId xmlns:p14="http://schemas.microsoft.com/office/powerpoint/2010/main" val="8466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B201F3-AF40-6AE8-121C-2803B470A5C4}"/>
              </a:ext>
            </a:extLst>
          </p:cNvPr>
          <p:cNvSpPr txBox="1"/>
          <p:nvPr/>
        </p:nvSpPr>
        <p:spPr>
          <a:xfrm>
            <a:off x="677119" y="810623"/>
            <a:ext cx="4894428" cy="35701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</a:t>
            </a:r>
            <a:r>
              <a:rPr lang="en-US" sz="5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moyen</a:t>
            </a:r>
            <a:endParaRPr lang="en-US" sz="5400" kern="1200" dirty="0" err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Image 1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ABB27355-31C7-67C9-66E7-9520A5E5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0" b="47870"/>
          <a:stretch/>
        </p:blipFill>
        <p:spPr>
          <a:xfrm>
            <a:off x="6791777" y="1540624"/>
            <a:ext cx="4028445" cy="3763870"/>
          </a:xfrm>
          <a:prstGeom prst="rect">
            <a:avLst/>
          </a:prstGeom>
          <a:ln w="28575">
            <a:noFill/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3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5B8D2F-B453-CE75-03C9-ABC639EA319C}"/>
              </a:ext>
            </a:extLst>
          </p:cNvPr>
          <p:cNvSpPr txBox="1"/>
          <p:nvPr/>
        </p:nvSpPr>
        <p:spPr>
          <a:xfrm>
            <a:off x="823442" y="921715"/>
            <a:ext cx="5163022" cy="26359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pied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 descr="Bart Simpson - Wikipedia">
            <a:extLst>
              <a:ext uri="{FF2B5EF4-FFF2-40B4-BE49-F238E27FC236}">
                <a16:creationId xmlns:a16="http://schemas.microsoft.com/office/drawing/2014/main" id="{5579B4AB-8D2E-7F9A-62FB-5E4727CA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930" y="463404"/>
            <a:ext cx="3726975" cy="55531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D8FD4F14-0D19-035B-31A3-DEB3BCEF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38" y="965199"/>
            <a:ext cx="2699468" cy="4927602"/>
          </a:xfrm>
          <a:prstGeom prst="rect">
            <a:avLst/>
          </a:prstGeom>
        </p:spPr>
      </p:pic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74CE89-9984-FA08-CF13-6F8D4040D721}"/>
              </a:ext>
            </a:extLst>
          </p:cNvPr>
          <p:cNvSpPr txBox="1"/>
          <p:nvPr/>
        </p:nvSpPr>
        <p:spPr>
          <a:xfrm>
            <a:off x="5622061" y="762538"/>
            <a:ext cx="5649349" cy="31998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Américain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B201F3-AF40-6AE8-121C-2803B470A5C4}"/>
              </a:ext>
            </a:extLst>
          </p:cNvPr>
          <p:cNvSpPr txBox="1"/>
          <p:nvPr/>
        </p:nvSpPr>
        <p:spPr>
          <a:xfrm>
            <a:off x="677119" y="810623"/>
            <a:ext cx="4894428" cy="35701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</a:t>
            </a: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ceinture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Image 1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ABB27355-31C7-67C9-66E7-9520A5E5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5" b="21043"/>
          <a:stretch/>
        </p:blipFill>
        <p:spPr>
          <a:xfrm>
            <a:off x="6660398" y="497593"/>
            <a:ext cx="4199237" cy="6041890"/>
          </a:xfrm>
          <a:prstGeom prst="rect">
            <a:avLst/>
          </a:prstGeom>
          <a:ln w="28575">
            <a:noFill/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5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6038AF84-CC26-65BE-0F5F-817706B3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844" b="29055"/>
          <a:stretch/>
        </p:blipFill>
        <p:spPr>
          <a:xfrm>
            <a:off x="1050803" y="931058"/>
            <a:ext cx="3736331" cy="4964416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186DE6-14A4-E840-23E8-0C78A3D4E50B}"/>
              </a:ext>
            </a:extLst>
          </p:cNvPr>
          <p:cNvSpPr txBox="1"/>
          <p:nvPr/>
        </p:nvSpPr>
        <p:spPr>
          <a:xfrm>
            <a:off x="5775961" y="962526"/>
            <a:ext cx="5384800" cy="32106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boste</a:t>
            </a:r>
          </a:p>
        </p:txBody>
      </p:sp>
    </p:spTree>
    <p:extLst>
      <p:ext uri="{BB962C8B-B14F-4D97-AF65-F5344CB8AC3E}">
        <p14:creationId xmlns:p14="http://schemas.microsoft.com/office/powerpoint/2010/main" val="186145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CB3F3F94-32ED-4B8D-B187-89F59DE9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5" b="37670"/>
          <a:stretch/>
        </p:blipFill>
        <p:spPr>
          <a:xfrm>
            <a:off x="1031239" y="1254997"/>
            <a:ext cx="3775459" cy="431653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62898F-095C-5ACC-C530-C3CE5200C86A}"/>
              </a:ext>
            </a:extLst>
          </p:cNvPr>
          <p:cNvSpPr txBox="1"/>
          <p:nvPr/>
        </p:nvSpPr>
        <p:spPr>
          <a:xfrm>
            <a:off x="5775961" y="962526"/>
            <a:ext cx="5384800" cy="32106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épaule</a:t>
            </a:r>
          </a:p>
        </p:txBody>
      </p:sp>
    </p:spTree>
    <p:extLst>
      <p:ext uri="{BB962C8B-B14F-4D97-AF65-F5344CB8AC3E}">
        <p14:creationId xmlns:p14="http://schemas.microsoft.com/office/powerpoint/2010/main" val="3194582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94</cp:revision>
  <dcterms:created xsi:type="dcterms:W3CDTF">2024-12-09T18:53:23Z</dcterms:created>
  <dcterms:modified xsi:type="dcterms:W3CDTF">2024-12-09T19:13:33Z</dcterms:modified>
</cp:coreProperties>
</file>