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CBBC1-E05D-3360-DBA4-D50381D2D3C4}" v="63" dt="2024-10-09T14:58:23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Ces phénomènes naturels extraordinaires à découvrir en voyage - Nomadays">
            <a:extLst>
              <a:ext uri="{FF2B5EF4-FFF2-40B4-BE49-F238E27FC236}">
                <a16:creationId xmlns:a16="http://schemas.microsoft.com/office/drawing/2014/main" id="{14C0B318-C9AF-A256-0760-BCD45941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B512D6-6065-26F5-A718-380F7C8F390A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Phénomènes</a:t>
            </a:r>
          </a:p>
        </p:txBody>
      </p:sp>
    </p:spTree>
    <p:extLst>
      <p:ext uri="{BB962C8B-B14F-4D97-AF65-F5344CB8AC3E}">
        <p14:creationId xmlns:p14="http://schemas.microsoft.com/office/powerpoint/2010/main" val="118973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aurore, nature, ciel, eau&#10;&#10;Description générée automatiquement">
            <a:extLst>
              <a:ext uri="{FF2B5EF4-FFF2-40B4-BE49-F238E27FC236}">
                <a16:creationId xmlns:a16="http://schemas.microsoft.com/office/drawing/2014/main" id="{41AAE09B-7A8B-6EA1-FA31-CDFEB59869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78" r="23036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4" name="Image 3" descr="Une image contenant étoile, constellation, plein air, ciel&#10;&#10;Description générée automatiquement">
            <a:extLst>
              <a:ext uri="{FF2B5EF4-FFF2-40B4-BE49-F238E27FC236}">
                <a16:creationId xmlns:a16="http://schemas.microsoft.com/office/drawing/2014/main" id="{EA1AE947-8205-83A8-7318-CA125FC83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52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FAB58CD4-1663-BC42-74A4-C114FB51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34EB8BA3-510D-4EA7-338B-DF2C0DEC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90D15CFD-62CF-B272-60B6-14A88861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6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34</cp:revision>
  <dcterms:created xsi:type="dcterms:W3CDTF">2024-10-09T14:44:11Z</dcterms:created>
  <dcterms:modified xsi:type="dcterms:W3CDTF">2024-10-09T15:02:09Z</dcterms:modified>
</cp:coreProperties>
</file>