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1BB992-ED66-38BD-7DFB-B00D01F163CC}" v="222" dt="2024-10-09T14:19:52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NHL 23 - PlayStation 4 | GameStop">
            <a:extLst>
              <a:ext uri="{FF2B5EF4-FFF2-40B4-BE49-F238E27FC236}">
                <a16:creationId xmlns:a16="http://schemas.microsoft.com/office/drawing/2014/main" id="{87D1B3EE-5A1A-2F04-EFB0-B044DD9393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22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C5921C6-4B1A-4EE1-9210-A0BF60F6167E}"/>
              </a:ext>
            </a:extLst>
          </p:cNvPr>
          <p:cNvSpPr txBox="1"/>
          <p:nvPr/>
        </p:nvSpPr>
        <p:spPr>
          <a:xfrm>
            <a:off x="3322254" y="5330378"/>
            <a:ext cx="4747063" cy="7448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NHL  23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CD3F3E90-9466-B80B-9B78-3B59101CD684}"/>
              </a:ext>
            </a:extLst>
          </p:cNvPr>
          <p:cNvSpPr txBox="1"/>
          <p:nvPr/>
        </p:nvSpPr>
        <p:spPr>
          <a:xfrm>
            <a:off x="-26276" y="5649310"/>
            <a:ext cx="1655379" cy="3678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By Félix Poulin</a:t>
            </a:r>
          </a:p>
        </p:txBody>
      </p:sp>
    </p:spTree>
    <p:extLst>
      <p:ext uri="{BB962C8B-B14F-4D97-AF65-F5344CB8AC3E}">
        <p14:creationId xmlns:p14="http://schemas.microsoft.com/office/powerpoint/2010/main" val="400137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NHL 23 Review | GamesRadar+">
            <a:extLst>
              <a:ext uri="{FF2B5EF4-FFF2-40B4-BE49-F238E27FC236}">
                <a16:creationId xmlns:a16="http://schemas.microsoft.com/office/drawing/2014/main" id="{8BD2E80A-6952-C1E7-3CF3-C5B0DBB101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114" r="3358" b="-3"/>
          <a:stretch/>
        </p:blipFill>
        <p:spPr>
          <a:xfrm>
            <a:off x="641276" y="643467"/>
            <a:ext cx="4013020" cy="2702558"/>
          </a:xfrm>
          <a:prstGeom prst="rect">
            <a:avLst/>
          </a:prstGeom>
        </p:spPr>
      </p:pic>
      <p:pic>
        <p:nvPicPr>
          <p:cNvPr id="2" name="Image 1" descr="NHL 23 (for Xbox Series X) Review | PCMag">
            <a:extLst>
              <a:ext uri="{FF2B5EF4-FFF2-40B4-BE49-F238E27FC236}">
                <a16:creationId xmlns:a16="http://schemas.microsoft.com/office/drawing/2014/main" id="{8BE7EF16-30EF-CFE9-B822-F925427704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6601" b="3"/>
          <a:stretch/>
        </p:blipFill>
        <p:spPr>
          <a:xfrm>
            <a:off x="643467" y="3509433"/>
            <a:ext cx="4010830" cy="2705099"/>
          </a:xfrm>
          <a:prstGeom prst="rect">
            <a:avLst/>
          </a:prstGeom>
        </p:spPr>
      </p:pic>
      <p:pic>
        <p:nvPicPr>
          <p:cNvPr id="4" name="Image 3" descr="NHL 23 Review – Gamecritics.com">
            <a:extLst>
              <a:ext uri="{FF2B5EF4-FFF2-40B4-BE49-F238E27FC236}">
                <a16:creationId xmlns:a16="http://schemas.microsoft.com/office/drawing/2014/main" id="{6B85B6B5-4DCF-15BD-6362-D7B6454ED3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1988" b="-1"/>
          <a:stretch/>
        </p:blipFill>
        <p:spPr>
          <a:xfrm>
            <a:off x="4983426" y="722295"/>
            <a:ext cx="6735900" cy="5571066"/>
          </a:xfrm>
          <a:prstGeom prst="rect">
            <a:avLst/>
          </a:prstGeom>
        </p:spPr>
      </p:pic>
      <p:pic>
        <p:nvPicPr>
          <p:cNvPr id="5" name="Image 4" descr="PS5 Pro: Everything we know about the upcoming console">
            <a:extLst>
              <a:ext uri="{FF2B5EF4-FFF2-40B4-BE49-F238E27FC236}">
                <a16:creationId xmlns:a16="http://schemas.microsoft.com/office/drawing/2014/main" id="{EE324E76-A9B5-D3CE-968D-68F49ED4A8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814" y="3613"/>
            <a:ext cx="2743200" cy="15430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FAED8F1-BBA1-3CCC-7742-24537866BB19}"/>
              </a:ext>
            </a:extLst>
          </p:cNvPr>
          <p:cNvSpPr txBox="1"/>
          <p:nvPr/>
        </p:nvSpPr>
        <p:spPr>
          <a:xfrm>
            <a:off x="5467125" y="4757291"/>
            <a:ext cx="37084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The goal of the </a:t>
            </a:r>
            <a:r>
              <a:rPr lang="fr-FR" err="1">
                <a:solidFill>
                  <a:schemeClr val="bg1"/>
                </a:solidFill>
              </a:rPr>
              <a:t>game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err="1">
                <a:solidFill>
                  <a:schemeClr val="bg1"/>
                </a:solidFill>
              </a:rPr>
              <a:t>is</a:t>
            </a:r>
            <a:r>
              <a:rPr lang="fr-FR" dirty="0">
                <a:solidFill>
                  <a:schemeClr val="bg1"/>
                </a:solidFill>
              </a:rPr>
              <a:t> to do </a:t>
            </a:r>
            <a:r>
              <a:rPr lang="fr-FR" err="1">
                <a:solidFill>
                  <a:schemeClr val="bg1"/>
                </a:solidFill>
              </a:rPr>
              <a:t>alot</a:t>
            </a:r>
            <a:r>
              <a:rPr lang="fr-FR" dirty="0">
                <a:solidFill>
                  <a:schemeClr val="bg1"/>
                </a:solidFill>
              </a:rPr>
              <a:t> of goal and </a:t>
            </a:r>
            <a:r>
              <a:rPr lang="fr-FR" err="1">
                <a:solidFill>
                  <a:schemeClr val="bg1"/>
                </a:solidFill>
              </a:rPr>
              <a:t>after</a:t>
            </a:r>
            <a:r>
              <a:rPr lang="fr-FR" dirty="0">
                <a:solidFill>
                  <a:schemeClr val="bg1"/>
                </a:solidFill>
              </a:rPr>
              <a:t> 3  </a:t>
            </a:r>
            <a:r>
              <a:rPr lang="fr-FR" err="1">
                <a:solidFill>
                  <a:schemeClr val="bg1"/>
                </a:solidFill>
              </a:rPr>
              <a:t>periode</a:t>
            </a:r>
            <a:r>
              <a:rPr lang="fr-FR" dirty="0">
                <a:solidFill>
                  <a:schemeClr val="bg1"/>
                </a:solidFill>
              </a:rPr>
              <a:t>  the teams as goal more goal won the </a:t>
            </a:r>
            <a:r>
              <a:rPr lang="fr-FR" err="1">
                <a:solidFill>
                  <a:schemeClr val="bg1"/>
                </a:solidFill>
              </a:rPr>
              <a:t>game</a:t>
            </a:r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44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47</cp:revision>
  <dcterms:created xsi:type="dcterms:W3CDTF">2024-10-09T14:11:45Z</dcterms:created>
  <dcterms:modified xsi:type="dcterms:W3CDTF">2024-10-09T14:22:39Z</dcterms:modified>
</cp:coreProperties>
</file>