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FCC16-36D6-0033-ACD4-A9731BD4114C}" v="561" dt="2024-10-09T14:41:36.347"/>
    <p1510:client id="{280B4A63-5F4D-25B7-4263-2BDDF6F33D60}" v="14" dt="2024-10-09T14:52:04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91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47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32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9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73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99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68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2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57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79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87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87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3AB9E1-499E-41EB-A74E-905920CCD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601" y="4840264"/>
            <a:ext cx="8044280" cy="1215547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Batang"/>
                <a:ea typeface="Batang"/>
              </a:rPr>
              <a:t>Gaming by Émile Poulin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9720" y="4753342"/>
            <a:ext cx="2519973" cy="1389390"/>
          </a:xfrm>
        </p:spPr>
        <p:txBody>
          <a:bodyPr anchor="ctr">
            <a:norm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4" name="Picture 3" descr="Neon Coloured Gadgets">
            <a:extLst>
              <a:ext uri="{FF2B5EF4-FFF2-40B4-BE49-F238E27FC236}">
                <a16:creationId xmlns:a16="http://schemas.microsoft.com/office/drawing/2014/main" id="{BF5E622B-50A0-4CE3-A0B6-503C931E095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75" r="-7" b="43450"/>
          <a:stretch/>
        </p:blipFill>
        <p:spPr>
          <a:xfrm>
            <a:off x="-6781" y="1"/>
            <a:ext cx="12198782" cy="404212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EA40C4-6B9E-4B9E-8CDF-A0C572462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54810C-5CC0-45D3-BD8F-C4407F92F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7300" y="4610607"/>
            <a:ext cx="0" cy="1674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458AAC-F667-498F-A263-A8C7AB4FC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A6D40-B0D7-0610-92A3-8B02BC745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6384"/>
            <a:ext cx="6233755" cy="17077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game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4EF5DFD-61E9-2AB0-FDA8-0B9736B1FF73}"/>
              </a:ext>
            </a:extLst>
          </p:cNvPr>
          <p:cNvSpPr txBox="1"/>
          <p:nvPr/>
        </p:nvSpPr>
        <p:spPr>
          <a:xfrm>
            <a:off x="571501" y="1828921"/>
            <a:ext cx="6180333" cy="416327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200" dirty="0"/>
              <a:t>Minecraft is a very cool game. The mission of the game is to survive (in survival mod) or to create (in creative mod)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200" dirty="0"/>
              <a:t>another mission in survival is to beat the ender dragon, the final boss of the game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br>
              <a:rPr lang="en-US" sz="1200" dirty="0"/>
            </a:br>
            <a:r>
              <a:rPr lang="en-US" sz="1200" dirty="0"/>
              <a:t>crafting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200" dirty="0"/>
              <a:t>Table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200" dirty="0"/>
              <a:t>The crafting table is the most important object in all the game. You </a:t>
            </a:r>
            <a:r>
              <a:rPr lang="en-US" sz="1200" u="sng" dirty="0"/>
              <a:t>must</a:t>
            </a:r>
            <a:r>
              <a:rPr lang="en-US" sz="1200" dirty="0"/>
              <a:t> use this block to finish the game. without this block, you </a:t>
            </a:r>
            <a:r>
              <a:rPr lang="en-US" sz="1200" u="sng" dirty="0"/>
              <a:t>couldn't</a:t>
            </a:r>
            <a:r>
              <a:rPr lang="en-US" sz="1200" dirty="0"/>
              <a:t> make any armor, pickaxes or furnace. Crafting table is very, VERY essential for a survival game.  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br>
              <a:rPr lang="en-US" sz="1200" dirty="0"/>
            </a:br>
            <a:r>
              <a:rPr lang="en-US" sz="1200" dirty="0"/>
              <a:t>mobs                  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200" dirty="0"/>
              <a:t>there are a lot of mobs, in </a:t>
            </a:r>
            <a:r>
              <a:rPr lang="en-US" sz="1200" dirty="0" err="1"/>
              <a:t>minecraft</a:t>
            </a:r>
            <a:r>
              <a:rPr lang="en-US" sz="1200" dirty="0"/>
              <a:t> there are peaceful mobs (like pigs, cows, etc.) and hostile mobs (like creepers, zombies, skeletons…). If you don't want hostile mobs in your survival or creative game, you </a:t>
            </a:r>
            <a:r>
              <a:rPr lang="en-US" sz="1200" u="sng" dirty="0"/>
              <a:t>should</a:t>
            </a:r>
            <a:r>
              <a:rPr lang="en-US" sz="1200" dirty="0"/>
              <a:t> put your game in mod «peaceful». 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br>
              <a:rPr lang="en-US" sz="700" dirty="0"/>
            </a:br>
            <a:br>
              <a:rPr lang="en-US" sz="700" dirty="0"/>
            </a:br>
            <a:endParaRPr lang="en-US" sz="7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4300" y="576201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Minecraft">
            <a:extLst>
              <a:ext uri="{FF2B5EF4-FFF2-40B4-BE49-F238E27FC236}">
                <a16:creationId xmlns:a16="http://schemas.microsoft.com/office/drawing/2014/main" id="{FEDB8C77-5E47-C202-8AD2-A3599C63BB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073" r="15345" b="-3"/>
          <a:stretch/>
        </p:blipFill>
        <p:spPr>
          <a:xfrm>
            <a:off x="8036732" y="853712"/>
            <a:ext cx="3583768" cy="5150567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94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Minecraft: How to play with friends on other platforms using cross-play |  Polygon">
            <a:extLst>
              <a:ext uri="{FF2B5EF4-FFF2-40B4-BE49-F238E27FC236}">
                <a16:creationId xmlns:a16="http://schemas.microsoft.com/office/drawing/2014/main" id="{95717AA3-735D-ABA5-4139-8DAADBFE68F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27815" b="16216"/>
          <a:stretch/>
        </p:blipFill>
        <p:spPr>
          <a:xfrm>
            <a:off x="20" y="-9456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DADCE3-EAC0-BE53-1A93-6C78883CC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735" y="938253"/>
            <a:ext cx="3479383" cy="49770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Batang"/>
                <a:ea typeface="Batang"/>
              </a:rPr>
              <a:t>The game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84948"/>
            <a:ext cx="0" cy="5702865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78E575F-F322-4B90-7123-D11B1C3AF193}"/>
              </a:ext>
            </a:extLst>
          </p:cNvPr>
          <p:cNvSpPr txBox="1"/>
          <p:nvPr/>
        </p:nvSpPr>
        <p:spPr>
          <a:xfrm>
            <a:off x="4892040" y="1009817"/>
            <a:ext cx="6731362" cy="490544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>
                <a:solidFill>
                  <a:srgbClr val="FFFFFF"/>
                </a:solidFill>
              </a:rPr>
              <a:t>Minerals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>
                <a:solidFill>
                  <a:srgbClr val="FFFFFF"/>
                </a:solidFill>
              </a:rPr>
              <a:t>A lot of minerals exist in minecraft.with themes,you can craft pickaxes, axes, armors, etc. </a:t>
            </a:r>
            <a:br>
              <a:rPr lang="en-US">
                <a:solidFill>
                  <a:srgbClr val="FFFFFF"/>
                </a:solidFill>
              </a:rPr>
            </a:b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structures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>
                <a:solidFill>
                  <a:srgbClr val="FFFFFF"/>
                </a:solidFill>
              </a:rPr>
              <a:t>Minecraft is a game that contains a lot of structures. There are little structures like the treasure chest (it counts like a structure) or big structures like the ancient city.(in this place, you </a:t>
            </a:r>
            <a:r>
              <a:rPr lang="en-US" u="sng">
                <a:solidFill>
                  <a:srgbClr val="FFFFFF"/>
                </a:solidFill>
              </a:rPr>
              <a:t>could</a:t>
            </a:r>
            <a:r>
              <a:rPr lang="en-US">
                <a:solidFill>
                  <a:srgbClr val="FFFFFF"/>
                </a:solidFill>
              </a:rPr>
              <a:t> find the warden.) The village is an important structure, because it's the only place that you </a:t>
            </a:r>
            <a:r>
              <a:rPr lang="en-US" u="sng">
                <a:solidFill>
                  <a:srgbClr val="FFFFFF"/>
                </a:solidFill>
              </a:rPr>
              <a:t>can</a:t>
            </a:r>
            <a:r>
              <a:rPr lang="en-US">
                <a:solidFill>
                  <a:srgbClr val="FFFFFF"/>
                </a:solidFill>
              </a:rPr>
              <a:t> find villagers (to trade with them). the pyramid, the village, the ancient city, the pillagers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6287813"/>
            <a:ext cx="1105479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25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5DA36-E615-6501-8121-1DC37D73E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6384"/>
            <a:ext cx="6233755" cy="17077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Batang"/>
                <a:ea typeface="Batang"/>
              </a:rPr>
              <a:t>game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C98C780-1EE1-12A0-077C-63471AC681AC}"/>
              </a:ext>
            </a:extLst>
          </p:cNvPr>
          <p:cNvSpPr txBox="1"/>
          <p:nvPr/>
        </p:nvSpPr>
        <p:spPr>
          <a:xfrm>
            <a:off x="571501" y="2494159"/>
            <a:ext cx="6131953" cy="351012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500"/>
              <a:t>tower, the mansion… I </a:t>
            </a:r>
            <a:r>
              <a:rPr lang="en-US" sz="1500" u="sng"/>
              <a:t>can</a:t>
            </a:r>
            <a:r>
              <a:rPr lang="en-US" sz="1500"/>
              <a:t>’t talk about all of them, because it's going to be too long.</a:t>
            </a:r>
            <a:br>
              <a:rPr lang="en-US" sz="1500"/>
            </a:br>
            <a:endParaRPr lang="en-US" sz="1500"/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500"/>
              <a:t>Dimensions are important in minecraft. without themes you will not be able to finish the game. There is the Nether and the End. The nether is like hell; the majority of the dimension is in dark red.The End is a place that you  will see the ender dragon and a lot of endermans.</a:t>
            </a:r>
            <a:br>
              <a:rPr lang="en-US" sz="1500"/>
            </a:br>
            <a:endParaRPr lang="en-US" sz="1500"/>
          </a:p>
          <a:p>
            <a:pPr indent="-228600">
              <a:lnSpc>
                <a:spcPct val="110000"/>
              </a:lnSpc>
              <a:spcAft>
                <a:spcPts val="600"/>
              </a:spcAft>
              <a:buSzPct val="80000"/>
            </a:pPr>
            <a:r>
              <a:rPr lang="en-US" sz="1500"/>
              <a:t>conclusion: </a:t>
            </a:r>
            <a:r>
              <a:rPr lang="en-US" sz="1500" b="1" u="sng"/>
              <a:t>I find Minecraft very interesting</a:t>
            </a:r>
            <a:r>
              <a:rPr lang="en-US" sz="1500"/>
              <a:t>, because it’s an old game that doesn't continue to get better and better in all updates. </a:t>
            </a:r>
            <a:r>
              <a:rPr lang="en-US" sz="1500" b="1" u="sng"/>
              <a:t>As far as I’m concerned</a:t>
            </a:r>
            <a:r>
              <a:rPr lang="en-US" sz="1500"/>
              <a:t>, Minecraft is one of my favorite games. You </a:t>
            </a:r>
            <a:r>
              <a:rPr lang="en-US" sz="1500" u="sng"/>
              <a:t>should</a:t>
            </a:r>
            <a:r>
              <a:rPr lang="en-US" sz="1500"/>
              <a:t> try it!  </a:t>
            </a:r>
            <a:br>
              <a:rPr lang="en-US" sz="1500"/>
            </a:br>
            <a:endParaRPr lang="en-US" sz="150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4300" y="576201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The History of Minecraft">
            <a:extLst>
              <a:ext uri="{FF2B5EF4-FFF2-40B4-BE49-F238E27FC236}">
                <a16:creationId xmlns:a16="http://schemas.microsoft.com/office/drawing/2014/main" id="{02F45A5E-FABC-5895-06D0-0649751EBD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27" r="-3" b="-3"/>
          <a:stretch/>
        </p:blipFill>
        <p:spPr>
          <a:xfrm>
            <a:off x="8036732" y="853712"/>
            <a:ext cx="3583768" cy="515056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95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EC166C-A5A9-B1AE-70AF-47771DD7F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786384"/>
            <a:ext cx="3509192" cy="2008193"/>
          </a:xfrm>
        </p:spPr>
        <p:txBody>
          <a:bodyPr anchor="t">
            <a:normAutofit/>
          </a:bodyPr>
          <a:lstStyle/>
          <a:p>
            <a:r>
              <a:rPr lang="en-US" dirty="0">
                <a:latin typeface="Batang"/>
                <a:ea typeface="Batang"/>
              </a:rPr>
              <a:t>The console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F4B36-28BD-FDD4-D083-CC07897D4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70" y="2520552"/>
            <a:ext cx="3305352" cy="12749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1800" dirty="0"/>
              <a:t>The console that I use to play </a:t>
            </a:r>
            <a:r>
              <a:rPr lang="en-US" sz="1800" dirty="0" err="1"/>
              <a:t>minecraft</a:t>
            </a:r>
            <a:r>
              <a:rPr lang="en-US" sz="1800" dirty="0"/>
              <a:t> Is a PS5 (</a:t>
            </a:r>
            <a:r>
              <a:rPr lang="en-US" sz="1800" dirty="0" err="1"/>
              <a:t>playstation</a:t>
            </a:r>
            <a:r>
              <a:rPr lang="en-US" sz="1800" dirty="0"/>
              <a:t> 5). This console look like this                                                                                                                        </a:t>
            </a:r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88336"/>
            <a:ext cx="0" cy="5698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layStation®5 | Play Has No Limits | PlayStation">
            <a:extLst>
              <a:ext uri="{FF2B5EF4-FFF2-40B4-BE49-F238E27FC236}">
                <a16:creationId xmlns:a16="http://schemas.microsoft.com/office/drawing/2014/main" id="{1FA77AB8-81EF-3322-01F2-1267B00000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677" r="8767" b="-1"/>
          <a:stretch/>
        </p:blipFill>
        <p:spPr>
          <a:xfrm>
            <a:off x="4699208" y="849338"/>
            <a:ext cx="6921292" cy="5158038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101548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RegularSeed_2SEEDS">
      <a:dk1>
        <a:srgbClr val="000000"/>
      </a:dk1>
      <a:lt1>
        <a:srgbClr val="FFFFFF"/>
      </a:lt1>
      <a:dk2>
        <a:srgbClr val="1B3028"/>
      </a:dk2>
      <a:lt2>
        <a:srgbClr val="F3F0F3"/>
      </a:lt2>
      <a:accent1>
        <a:srgbClr val="21BA42"/>
      </a:accent1>
      <a:accent2>
        <a:srgbClr val="49B82D"/>
      </a:accent2>
      <a:accent3>
        <a:srgbClr val="2DB784"/>
      </a:accent3>
      <a:accent4>
        <a:srgbClr val="563FCF"/>
      </a:accent4>
      <a:accent5>
        <a:srgbClr val="9435DA"/>
      </a:accent5>
      <a:accent6>
        <a:srgbClr val="C724C9"/>
      </a:accent6>
      <a:hlink>
        <a:srgbClr val="BF3FA3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AlignmentVTI</vt:lpstr>
      <vt:lpstr>Gaming by Émile Poulin</vt:lpstr>
      <vt:lpstr>The game</vt:lpstr>
      <vt:lpstr>The game</vt:lpstr>
      <vt:lpstr>game</vt:lpstr>
      <vt:lpstr>The console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151</cp:revision>
  <dcterms:created xsi:type="dcterms:W3CDTF">2024-10-09T14:12:23Z</dcterms:created>
  <dcterms:modified xsi:type="dcterms:W3CDTF">2024-10-31T00:14:40Z</dcterms:modified>
</cp:coreProperties>
</file>