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af9228928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af922892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af9228928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af9228928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af9228928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af9228928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af92289280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af9228928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af92289280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af9228928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8" y="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Contraception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Quelle moyen de contraception </a:t>
            </a:r>
            <a:r>
              <a:rPr lang="fr-CA"/>
              <a:t>utilise</a:t>
            </a:r>
            <a:r>
              <a:rPr lang="fr-CA"/>
              <a:t> un </a:t>
            </a:r>
            <a:r>
              <a:rPr lang="fr-CA"/>
              <a:t>tuyau</a:t>
            </a:r>
            <a:r>
              <a:rPr lang="fr-CA"/>
              <a:t> en latex ?</a:t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>
                <a:solidFill>
                  <a:schemeClr val="dk1"/>
                </a:solidFill>
              </a:rPr>
              <a:t>A:     Le condom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-CA">
                <a:solidFill>
                  <a:schemeClr val="dk1"/>
                </a:solidFill>
              </a:rPr>
              <a:t>B:     Le stérilet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-CA">
                <a:solidFill>
                  <a:schemeClr val="dk1"/>
                </a:solidFill>
              </a:rPr>
              <a:t>C:     La vasectomie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-CA">
                <a:solidFill>
                  <a:schemeClr val="dk1"/>
                </a:solidFill>
              </a:rPr>
              <a:t>D:     La pilule contraceptive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-CA">
                <a:solidFill>
                  <a:schemeClr val="dk1"/>
                </a:solidFill>
              </a:rPr>
              <a:t>E:     La pilule du lendemain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2214573" y="1017723"/>
            <a:ext cx="756150" cy="75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Quelle est l’opération ou on retire la fertilité du garçons ?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646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>
                <a:solidFill>
                  <a:schemeClr val="dk1"/>
                </a:solidFill>
              </a:rPr>
              <a:t>A:     Le condom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-CA">
                <a:solidFill>
                  <a:schemeClr val="dk1"/>
                </a:solidFill>
              </a:rPr>
              <a:t>B:     Le stérilet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-CA">
                <a:solidFill>
                  <a:schemeClr val="dk1"/>
                </a:solidFill>
              </a:rPr>
              <a:t>C:     La vasectomie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-CA">
                <a:solidFill>
                  <a:schemeClr val="dk1"/>
                </a:solidFill>
              </a:rPr>
              <a:t>D:     La pilule </a:t>
            </a:r>
            <a:r>
              <a:rPr lang="fr-CA">
                <a:solidFill>
                  <a:schemeClr val="dk1"/>
                </a:solidFill>
              </a:rPr>
              <a:t>contraceptive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-CA">
                <a:solidFill>
                  <a:schemeClr val="dk1"/>
                </a:solidFill>
              </a:rPr>
              <a:t>E:     La pilule du lendemain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2457223" y="2037998"/>
            <a:ext cx="630800" cy="63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Quelle est un bon plan B ?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60225" y="11282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>
                <a:solidFill>
                  <a:srgbClr val="000000"/>
                </a:solidFill>
              </a:rPr>
              <a:t>A:   Le condom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-CA">
                <a:solidFill>
                  <a:srgbClr val="000000"/>
                </a:solidFill>
              </a:rPr>
              <a:t>B:   Le stérilet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-CA">
                <a:solidFill>
                  <a:srgbClr val="000000"/>
                </a:solidFill>
              </a:rPr>
              <a:t>C:   La vasectomie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-CA">
                <a:solidFill>
                  <a:srgbClr val="000000"/>
                </a:solidFill>
              </a:rPr>
              <a:t>D:   La pilule contraceptive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-CA">
                <a:solidFill>
                  <a:srgbClr val="000000"/>
                </a:solidFill>
              </a:rPr>
              <a:t>E:   La pilule du lendemain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3269998" y="2935648"/>
            <a:ext cx="630800" cy="63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Ses quoi la petite tige en forme de T ?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A:  Le condom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-CA"/>
              <a:t>B:  Le stérilet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-CA"/>
              <a:t>C:  La vasectomie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-CA"/>
              <a:t>D:  La </a:t>
            </a:r>
            <a:r>
              <a:rPr lang="fr-CA"/>
              <a:t>pilule</a:t>
            </a:r>
            <a:r>
              <a:rPr lang="fr-CA"/>
              <a:t> </a:t>
            </a:r>
            <a:r>
              <a:rPr lang="fr-CA"/>
              <a:t>contraceptive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-CA"/>
              <a:t>E:  La pilule du lendemain</a:t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790023" y="1528523"/>
            <a:ext cx="630800" cy="63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