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329C5-DE85-EBB4-BEE0-BF027B2CC7CD}" v="85" dt="2024-10-09T14:20:32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50203" y="954465"/>
            <a:ext cx="8278678" cy="1031499"/>
          </a:xfrm>
        </p:spPr>
        <p:txBody>
          <a:bodyPr/>
          <a:lstStyle/>
          <a:p>
            <a:r>
              <a:rPr lang="fr-FR" dirty="0"/>
              <a:t>Gaming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By Andreï Marcoux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B5F80A-86C6-F5CF-B4A2-C047EDF27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Snow runner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87EA25-E3F0-B47C-2A3F-F510A27D7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On </a:t>
            </a:r>
            <a:r>
              <a:rPr lang="fr-FR" dirty="0" err="1"/>
              <a:t>playstation</a:t>
            </a:r>
            <a:r>
              <a:rPr lang="fr-FR" dirty="0"/>
              <a:t> </a:t>
            </a:r>
          </a:p>
          <a:p>
            <a:r>
              <a:rPr lang="fr-FR" dirty="0"/>
              <a:t>You are </a:t>
            </a:r>
            <a:r>
              <a:rPr lang="fr-FR" dirty="0" err="1"/>
              <a:t>driving</a:t>
            </a:r>
            <a:r>
              <a:rPr lang="fr-FR" dirty="0"/>
              <a:t> a truck on </a:t>
            </a:r>
            <a:r>
              <a:rPr lang="fr-FR" dirty="0" err="1"/>
              <a:t>mud</a:t>
            </a:r>
            <a:r>
              <a:rPr lang="fr-FR" dirty="0"/>
              <a:t>, </a:t>
            </a:r>
            <a:r>
              <a:rPr lang="fr-FR" dirty="0" err="1"/>
              <a:t>snow</a:t>
            </a:r>
            <a:r>
              <a:rPr lang="fr-FR" dirty="0"/>
              <a:t> and water </a:t>
            </a:r>
          </a:p>
        </p:txBody>
      </p:sp>
      <p:pic>
        <p:nvPicPr>
          <p:cNvPr id="4" name="Image 3" descr="Gaming review: Snowrunner is slow but satisfying | Top Gear">
            <a:extLst>
              <a:ext uri="{FF2B5EF4-FFF2-40B4-BE49-F238E27FC236}">
                <a16:creationId xmlns:a16="http://schemas.microsoft.com/office/drawing/2014/main" id="{656C8018-3A36-2C16-0A7B-7C9A38A62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9" y="3468391"/>
            <a:ext cx="3684076" cy="2013488"/>
          </a:xfrm>
          <a:prstGeom prst="rect">
            <a:avLst/>
          </a:prstGeom>
        </p:spPr>
      </p:pic>
      <p:pic>
        <p:nvPicPr>
          <p:cNvPr id="5" name="Image 4" descr="SnowRunner on Steam">
            <a:extLst>
              <a:ext uri="{FF2B5EF4-FFF2-40B4-BE49-F238E27FC236}">
                <a16:creationId xmlns:a16="http://schemas.microsoft.com/office/drawing/2014/main" id="{40822A16-AAB7-B7BA-6B27-83D92A67F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7010" y="3474565"/>
            <a:ext cx="3505199" cy="1988225"/>
          </a:xfrm>
          <a:prstGeom prst="rect">
            <a:avLst/>
          </a:prstGeom>
        </p:spPr>
      </p:pic>
      <p:pic>
        <p:nvPicPr>
          <p:cNvPr id="6" name="Image 5" descr="Les mods SnowRunner récompensés en octobre 2021">
            <a:extLst>
              <a:ext uri="{FF2B5EF4-FFF2-40B4-BE49-F238E27FC236}">
                <a16:creationId xmlns:a16="http://schemas.microsoft.com/office/drawing/2014/main" id="{3FD79215-53AA-AC9E-B67B-828BD60BC5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4461" y="3433602"/>
            <a:ext cx="2619213" cy="203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1292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Gaming </vt:lpstr>
      <vt:lpstr>Snow runner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33</cp:revision>
  <dcterms:created xsi:type="dcterms:W3CDTF">2024-10-09T14:14:18Z</dcterms:created>
  <dcterms:modified xsi:type="dcterms:W3CDTF">2024-10-09T14:20:32Z</dcterms:modified>
</cp:coreProperties>
</file>