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1" r:id="rId7"/>
    <p:sldId id="262" r:id="rId8"/>
    <p:sldId id="260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B3ABD2-A58D-34DD-CE66-F0DCDCC6734D}" v="83" dt="2024-12-09T19:11:39.6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storyboard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Fait par </a:t>
            </a:r>
            <a:r>
              <a:rPr lang="fr-FR" dirty="0" err="1"/>
              <a:t>Marilie</a:t>
            </a:r>
            <a:r>
              <a:rPr lang="fr-FR" dirty="0"/>
              <a:t> </a:t>
            </a:r>
            <a:r>
              <a:rPr lang="fr-FR" dirty="0" err="1"/>
              <a:t>maheu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A711A0-6933-58AA-2354-B32D69127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Une image contenant texte, Dessin animé, Animation, lune&#10;&#10;Description générée automatiquement">
            <a:extLst>
              <a:ext uri="{FF2B5EF4-FFF2-40B4-BE49-F238E27FC236}">
                <a16:creationId xmlns:a16="http://schemas.microsoft.com/office/drawing/2014/main" id="{4D7B868B-79D9-46BB-DAEE-45B025A9F9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62512" y="3077369"/>
            <a:ext cx="2466975" cy="1847850"/>
          </a:xfrm>
        </p:spPr>
      </p:pic>
    </p:spTree>
    <p:extLst>
      <p:ext uri="{BB962C8B-B14F-4D97-AF65-F5344CB8AC3E}">
        <p14:creationId xmlns:p14="http://schemas.microsoft.com/office/powerpoint/2010/main" val="1443387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0C480B-088C-74B5-62BA-C9760CC99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Une image contenant véhicule, Véhicule terrestre, dessin humoristique, ciel&#10;&#10;Description générée automatiquement">
            <a:extLst>
              <a:ext uri="{FF2B5EF4-FFF2-40B4-BE49-F238E27FC236}">
                <a16:creationId xmlns:a16="http://schemas.microsoft.com/office/drawing/2014/main" id="{F7A11E01-BF26-5B98-A20C-9C09362063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67250" y="3201194"/>
            <a:ext cx="2857500" cy="1600200"/>
          </a:xfrm>
        </p:spPr>
      </p:pic>
    </p:spTree>
    <p:extLst>
      <p:ext uri="{BB962C8B-B14F-4D97-AF65-F5344CB8AC3E}">
        <p14:creationId xmlns:p14="http://schemas.microsoft.com/office/powerpoint/2010/main" val="1317348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D9521F-DCF0-ECAA-C1E4-BC2F7ECDC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Grand plan d'</a:t>
            </a:r>
            <a:r>
              <a:rPr lang="fr-FR" dirty="0" err="1"/>
              <a:t>enssemble</a:t>
            </a:r>
          </a:p>
        </p:txBody>
      </p:sp>
      <p:pic>
        <p:nvPicPr>
          <p:cNvPr id="4" name="Espace réservé du contenu 3" descr="Une image contenant ciel, paysage, peinture, dessin humoristique&#10;&#10;Description générée automatiquement">
            <a:extLst>
              <a:ext uri="{FF2B5EF4-FFF2-40B4-BE49-F238E27FC236}">
                <a16:creationId xmlns:a16="http://schemas.microsoft.com/office/drawing/2014/main" id="{4FC451A0-11F7-1DDD-7204-91567F44B8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38650" y="3310732"/>
            <a:ext cx="3314700" cy="1381125"/>
          </a:xfrm>
        </p:spPr>
      </p:pic>
    </p:spTree>
    <p:extLst>
      <p:ext uri="{BB962C8B-B14F-4D97-AF65-F5344CB8AC3E}">
        <p14:creationId xmlns:p14="http://schemas.microsoft.com/office/powerpoint/2010/main" val="192350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E0D384-5A65-39CD-113E-4368A1B32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Une image contenant maison, dessin humoristique&#10;&#10;Description générée automatiquement">
            <a:extLst>
              <a:ext uri="{FF2B5EF4-FFF2-40B4-BE49-F238E27FC236}">
                <a16:creationId xmlns:a16="http://schemas.microsoft.com/office/drawing/2014/main" id="{5A59542C-628B-A119-2C1D-661B2FC0A1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67250" y="3201194"/>
            <a:ext cx="2857500" cy="1600200"/>
          </a:xfrm>
        </p:spPr>
      </p:pic>
    </p:spTree>
    <p:extLst>
      <p:ext uri="{BB962C8B-B14F-4D97-AF65-F5344CB8AC3E}">
        <p14:creationId xmlns:p14="http://schemas.microsoft.com/office/powerpoint/2010/main" val="171787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EC8DEB-6D93-6E80-6962-634F29136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8" name="Image 7" descr="Une image contenant texte, dessin, Dessin animé, Dessin d’enfant&#10;&#10;Description générée automatiquement">
            <a:extLst>
              <a:ext uri="{FF2B5EF4-FFF2-40B4-BE49-F238E27FC236}">
                <a16:creationId xmlns:a16="http://schemas.microsoft.com/office/drawing/2014/main" id="{C992D68A-22B4-E827-71DF-79B1E3E8F4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3" y="2557463"/>
            <a:ext cx="2619375" cy="1743075"/>
          </a:xfrm>
          <a:prstGeom prst="rect">
            <a:avLst/>
          </a:prstGeom>
        </p:spPr>
      </p:pic>
      <p:sp>
        <p:nvSpPr>
          <p:cNvPr id="10" name="Espace réservé du contenu 9">
            <a:extLst>
              <a:ext uri="{FF2B5EF4-FFF2-40B4-BE49-F238E27FC236}">
                <a16:creationId xmlns:a16="http://schemas.microsoft.com/office/drawing/2014/main" id="{126A3770-72FD-536E-5AF9-207C54032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5283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6E834D-3C68-B91A-6BB9-622F4A83B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Une image contenant Dessin animé, dessin humoristique, Dessin d’enfant, Animation&#10;&#10;Description générée automatiquement">
            <a:extLst>
              <a:ext uri="{FF2B5EF4-FFF2-40B4-BE49-F238E27FC236}">
                <a16:creationId xmlns:a16="http://schemas.microsoft.com/office/drawing/2014/main" id="{6F32F358-B065-7469-ED71-61096F1D87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57750" y="3077369"/>
            <a:ext cx="2476500" cy="1847850"/>
          </a:xfrm>
        </p:spPr>
      </p:pic>
    </p:spTree>
    <p:extLst>
      <p:ext uri="{BB962C8B-B14F-4D97-AF65-F5344CB8AC3E}">
        <p14:creationId xmlns:p14="http://schemas.microsoft.com/office/powerpoint/2010/main" val="3087162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7C4322-034B-5AE5-0096-9F4116518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46222C55-E40A-C0CC-1C86-C5BDC57FA4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55485" y="1711431"/>
            <a:ext cx="4334953" cy="3788973"/>
          </a:xfrm>
        </p:spPr>
      </p:pic>
    </p:spTree>
    <p:extLst>
      <p:ext uri="{BB962C8B-B14F-4D97-AF65-F5344CB8AC3E}">
        <p14:creationId xmlns:p14="http://schemas.microsoft.com/office/powerpoint/2010/main" val="2995861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642C33-E3F1-3A0C-580F-A12646BD1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Une image contenant texte, Dessin animé, dessin humoristique, illustration&#10;&#10;Description générée automatiquement">
            <a:extLst>
              <a:ext uri="{FF2B5EF4-FFF2-40B4-BE49-F238E27FC236}">
                <a16:creationId xmlns:a16="http://schemas.microsoft.com/office/drawing/2014/main" id="{305D3DFE-6470-9805-DBCF-AAB01870A6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62512" y="3077369"/>
            <a:ext cx="2466975" cy="1847850"/>
          </a:xfrm>
        </p:spPr>
      </p:pic>
    </p:spTree>
    <p:extLst>
      <p:ext uri="{BB962C8B-B14F-4D97-AF65-F5344CB8AC3E}">
        <p14:creationId xmlns:p14="http://schemas.microsoft.com/office/powerpoint/2010/main" val="2453034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AD2AB3-6338-074F-BA1E-4281408BC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Une image contenant dessin humoristique, clipart, Dessin animé, Animation&#10;&#10;Description générée automatiquement">
            <a:extLst>
              <a:ext uri="{FF2B5EF4-FFF2-40B4-BE49-F238E27FC236}">
                <a16:creationId xmlns:a16="http://schemas.microsoft.com/office/drawing/2014/main" id="{24333FF5-748D-8B35-16D8-91A7E21D00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70683" y="1943894"/>
            <a:ext cx="4650634" cy="4114800"/>
          </a:xfrm>
        </p:spPr>
      </p:pic>
    </p:spTree>
    <p:extLst>
      <p:ext uri="{BB962C8B-B14F-4D97-AF65-F5344CB8AC3E}">
        <p14:creationId xmlns:p14="http://schemas.microsoft.com/office/powerpoint/2010/main" val="2662024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658E19-F2B6-ED73-2BC8-373342903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Une image contenant dessin humoristique, clipart, Dessin animé, illustration&#10;&#10;Description générée automatiquement">
            <a:extLst>
              <a:ext uri="{FF2B5EF4-FFF2-40B4-BE49-F238E27FC236}">
                <a16:creationId xmlns:a16="http://schemas.microsoft.com/office/drawing/2014/main" id="{E50F90ED-6D16-C47C-CB7B-7387617622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19625" y="3225007"/>
            <a:ext cx="2952750" cy="1552575"/>
          </a:xfrm>
        </p:spPr>
      </p:pic>
    </p:spTree>
    <p:extLst>
      <p:ext uri="{BB962C8B-B14F-4D97-AF65-F5344CB8AC3E}">
        <p14:creationId xmlns:p14="http://schemas.microsoft.com/office/powerpoint/2010/main" val="29122829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storyboard</vt:lpstr>
      <vt:lpstr>Grand plan d'enssemble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40</cp:revision>
  <dcterms:created xsi:type="dcterms:W3CDTF">2024-12-09T18:54:12Z</dcterms:created>
  <dcterms:modified xsi:type="dcterms:W3CDTF">2024-12-09T19:12:56Z</dcterms:modified>
</cp:coreProperties>
</file>