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30274-1CBE-DFC1-DC56-6353CAF5E096}" v="62" dt="2024-12-09T19:14:59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4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4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0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2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7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3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0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4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Dépanneur 7 Jours - Hochelaga">
            <a:extLst>
              <a:ext uri="{FF2B5EF4-FFF2-40B4-BE49-F238E27FC236}">
                <a16:creationId xmlns:a16="http://schemas.microsoft.com/office/drawing/2014/main" id="{583B8BA5-7F8C-38BC-14A3-6365149AC2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16488" b="6154"/>
          <a:stretch/>
        </p:blipFill>
        <p:spPr>
          <a:xfrm>
            <a:off x="20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6747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8000">
                <a:solidFill>
                  <a:schemeClr val="bg1"/>
                </a:solidFill>
              </a:rPr>
              <a:t>SIMP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7080"/>
            <a:ext cx="9144000" cy="119732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Stooyboard fait par Olivier Lessard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Les Simpsons » répondent enfin aux accusations de racisme envers Apu |  Vanity Fair">
            <a:extLst>
              <a:ext uri="{FF2B5EF4-FFF2-40B4-BE49-F238E27FC236}">
                <a16:creationId xmlns:a16="http://schemas.microsoft.com/office/drawing/2014/main" id="{6E6BE036-A718-C4C7-6AF1-CEE5959C6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717" b="325"/>
          <a:stretch/>
        </p:blipFill>
        <p:spPr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126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D17C-F000-D902-FB27-54EBF194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u Nahasapeemapetilon | The Simpsons Hit And Run Wiki | Fandom">
            <a:extLst>
              <a:ext uri="{FF2B5EF4-FFF2-40B4-BE49-F238E27FC236}">
                <a16:creationId xmlns:a16="http://schemas.microsoft.com/office/drawing/2014/main" id="{836C0F82-A6C7-3417-3738-8F783D916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705" y="1973640"/>
            <a:ext cx="3429479" cy="3429479"/>
          </a:xfrm>
        </p:spPr>
      </p:pic>
      <p:pic>
        <p:nvPicPr>
          <p:cNvPr id="5" name="Picture 4" descr="Apu, l'épicier des &quot;Simpson&quot; est sur le point de disparaître">
            <a:extLst>
              <a:ext uri="{FF2B5EF4-FFF2-40B4-BE49-F238E27FC236}">
                <a16:creationId xmlns:a16="http://schemas.microsoft.com/office/drawing/2014/main" id="{434AD009-1A67-27D9-45DF-EE6B906A0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289" y="2658040"/>
            <a:ext cx="2743199" cy="15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0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017-4201-8417-3172-88552A98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pu l'Américain | Wiki Les Simpson : Springfield | Fandom">
            <a:extLst>
              <a:ext uri="{FF2B5EF4-FFF2-40B4-BE49-F238E27FC236}">
                <a16:creationId xmlns:a16="http://schemas.microsoft.com/office/drawing/2014/main" id="{64B12BEF-3D98-7598-682A-96B495A7B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375" y="2864644"/>
            <a:ext cx="2381250" cy="2381250"/>
          </a:xfrm>
        </p:spPr>
      </p:pic>
    </p:spTree>
    <p:extLst>
      <p:ext uri="{BB962C8B-B14F-4D97-AF65-F5344CB8AC3E}">
        <p14:creationId xmlns:p14="http://schemas.microsoft.com/office/powerpoint/2010/main" val="132604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0145-D55B-8AD0-A8A3-2275B151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s Simpson» : face à la polémique, le personnage d'Apu perd sa voix - La  Voix du Nord">
            <a:extLst>
              <a:ext uri="{FF2B5EF4-FFF2-40B4-BE49-F238E27FC236}">
                <a16:creationId xmlns:a16="http://schemas.microsoft.com/office/drawing/2014/main" id="{FE9291D6-5ED4-AA1E-FB63-4C664B18A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766" y="1928813"/>
            <a:ext cx="7564467" cy="4252912"/>
          </a:xfrm>
        </p:spPr>
      </p:pic>
    </p:spTree>
    <p:extLst>
      <p:ext uri="{BB962C8B-B14F-4D97-AF65-F5344CB8AC3E}">
        <p14:creationId xmlns:p14="http://schemas.microsoft.com/office/powerpoint/2010/main" val="155857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C42D-C723-CF53-F7E5-3575C88B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rte de vœux for Sale avec l'œuvre « Peepo triste sur le point de pleurer  » de l'artiste MrBigBadger | Redbubble">
            <a:extLst>
              <a:ext uri="{FF2B5EF4-FFF2-40B4-BE49-F238E27FC236}">
                <a16:creationId xmlns:a16="http://schemas.microsoft.com/office/drawing/2014/main" id="{96026641-2BD5-7997-9006-C352CD7C6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0" y="2340769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192057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95CE-6ADB-25E1-633A-70EEA02F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he Soft Racism of Apu from “The Simpsons” | The New Yorker">
            <a:extLst>
              <a:ext uri="{FF2B5EF4-FFF2-40B4-BE49-F238E27FC236}">
                <a16:creationId xmlns:a16="http://schemas.microsoft.com/office/drawing/2014/main" id="{4254CBDE-1D51-5F67-D8D6-248605A11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1408" y="1929384"/>
            <a:ext cx="3509183" cy="4251960"/>
          </a:xfrm>
        </p:spPr>
      </p:pic>
    </p:spTree>
    <p:extLst>
      <p:ext uri="{BB962C8B-B14F-4D97-AF65-F5344CB8AC3E}">
        <p14:creationId xmlns:p14="http://schemas.microsoft.com/office/powerpoint/2010/main" val="140270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F798-CC63-FE18-4C55-D5D7AF6F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ch ado about Apu: Is The Simpsons character a tired stereotype? | CBC News">
            <a:extLst>
              <a:ext uri="{FF2B5EF4-FFF2-40B4-BE49-F238E27FC236}">
                <a16:creationId xmlns:a16="http://schemas.microsoft.com/office/drawing/2014/main" id="{D7FD46FD-BC58-77C8-A781-5924FC2D6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420" y="1928813"/>
            <a:ext cx="3991575" cy="845479"/>
          </a:xfrm>
        </p:spPr>
      </p:pic>
    </p:spTree>
    <p:extLst>
      <p:ext uri="{BB962C8B-B14F-4D97-AF65-F5344CB8AC3E}">
        <p14:creationId xmlns:p14="http://schemas.microsoft.com/office/powerpoint/2010/main" val="120386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0AF4-55B4-F398-E43A-14D94949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-A Pompiers - BTP CFA">
            <a:extLst>
              <a:ext uri="{FF2B5EF4-FFF2-40B4-BE49-F238E27FC236}">
                <a16:creationId xmlns:a16="http://schemas.microsoft.com/office/drawing/2014/main" id="{6C470502-C7A6-5585-5A2C-B66549987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671" y="1928813"/>
            <a:ext cx="6370658" cy="4252912"/>
          </a:xfrm>
        </p:spPr>
      </p:pic>
    </p:spTree>
    <p:extLst>
      <p:ext uri="{BB962C8B-B14F-4D97-AF65-F5344CB8AC3E}">
        <p14:creationId xmlns:p14="http://schemas.microsoft.com/office/powerpoint/2010/main" val="35760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824A-B302-9F78-50E9-7FD48481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ines et statues jouets bustes avec simpsons | eBay">
            <a:extLst>
              <a:ext uri="{FF2B5EF4-FFF2-40B4-BE49-F238E27FC236}">
                <a16:creationId xmlns:a16="http://schemas.microsoft.com/office/drawing/2014/main" id="{51D66589-81A5-D228-33B5-1CECFE34B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719" y="1928813"/>
            <a:ext cx="3742562" cy="4252912"/>
          </a:xfrm>
        </p:spPr>
      </p:pic>
    </p:spTree>
    <p:extLst>
      <p:ext uri="{BB962C8B-B14F-4D97-AF65-F5344CB8AC3E}">
        <p14:creationId xmlns:p14="http://schemas.microsoft.com/office/powerpoint/2010/main" val="239468297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SketchyVTI</vt:lpstr>
      <vt:lpstr>SIMP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42</cp:revision>
  <dcterms:created xsi:type="dcterms:W3CDTF">2024-12-09T18:56:04Z</dcterms:created>
  <dcterms:modified xsi:type="dcterms:W3CDTF">2024-12-09T19:16:26Z</dcterms:modified>
</cp:coreProperties>
</file>