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2210181-FC9C-53DB-2165-3869A4D28D26}" v="41" dt="2024-12-09T19:05:37.932"/>
    <p1510:client id="{F3C8F5E8-863D-60A8-B46D-1484399AC405}" v="10" dt="2024-12-09T19:10:36.5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Storyboard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Fait par Louis Lessard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4" name="Content Placeholder 3" descr="Lisa and Milhouse Romance Evolution - YouTube">
            <a:extLst>
              <a:ext uri="{FF2B5EF4-FFF2-40B4-BE49-F238E27FC236}">
                <a16:creationId xmlns:a16="http://schemas.microsoft.com/office/drawing/2014/main" id="{C920B913-E8AA-9D03-AB92-47BC015EC01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t="6640" b="18374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30274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2BA2BD9-7B54-4190-8F06-3EF3658A00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 descr="Est-ce le summum de Milhouse ? : r/TheSimpsons">
            <a:extLst>
              <a:ext uri="{FF2B5EF4-FFF2-40B4-BE49-F238E27FC236}">
                <a16:creationId xmlns:a16="http://schemas.microsoft.com/office/drawing/2014/main" id="{37E02E89-75E6-6DBB-391E-1F6F8E8BD06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t="1458" b="23542"/>
          <a:stretch/>
        </p:blipFill>
        <p:spPr>
          <a:xfrm>
            <a:off x="20" y="10"/>
            <a:ext cx="12191979" cy="6857988"/>
          </a:xfrm>
          <a:prstGeom prst="rect">
            <a:avLst/>
          </a:prstGeom>
          <a:effectLst>
            <a:outerShdw blurRad="596900" dist="330200" dir="8820000" sx="87000" sy="87000" algn="ctr" rotWithShape="0">
              <a:srgbClr val="000000">
                <a:alpha val="29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58794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pringfield (The Simpsons) - Wikipedia">
            <a:extLst>
              <a:ext uri="{FF2B5EF4-FFF2-40B4-BE49-F238E27FC236}">
                <a16:creationId xmlns:a16="http://schemas.microsoft.com/office/drawing/2014/main" id="{0AA6BCA0-1927-E94D-5380-14004D1683F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13155" r="6509" b="-1"/>
          <a:stretch/>
        </p:blipFill>
        <p:spPr>
          <a:xfrm>
            <a:off x="547545" y="547545"/>
            <a:ext cx="11088962" cy="5762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3770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2F15A2D-2324-487D-A02A-BF46C5C580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17A7F34E-D418-47E2-9F86-2C45BBC312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6828" cy="6214534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Right Triangle 12">
            <a:extLst>
              <a:ext uri="{FF2B5EF4-FFF2-40B4-BE49-F238E27FC236}">
                <a16:creationId xmlns:a16="http://schemas.microsoft.com/office/drawing/2014/main" id="{2AEAFA59-923A-4F54-8B49-44C970BCC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Content Placeholder 3" descr="Maison des Van Houten | Wiki Les Simpson : Springfield | Fandom">
            <a:extLst>
              <a:ext uri="{FF2B5EF4-FFF2-40B4-BE49-F238E27FC236}">
                <a16:creationId xmlns:a16="http://schemas.microsoft.com/office/drawing/2014/main" id="{6B4AC3B7-7A50-A5B0-C002-F9B8D16C31B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15325" y="918546"/>
            <a:ext cx="7440384" cy="4979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8758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C61293E-6EBE-43EF-A52C-9BEBFD7679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BD7BB4-B36C-1AD1-8CED-412B5CFDA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7762" y="329184"/>
            <a:ext cx="6251110" cy="1783080"/>
          </a:xfrm>
        </p:spPr>
        <p:txBody>
          <a:bodyPr anchor="b">
            <a:normAutofit/>
          </a:bodyPr>
          <a:lstStyle/>
          <a:p>
            <a:endParaRPr lang="en-US" sz="5400"/>
          </a:p>
        </p:txBody>
      </p:sp>
      <p:pic>
        <p:nvPicPr>
          <p:cNvPr id="4" name="Content Placeholder 3" descr="Milhouse Cool | Wiki Les Simpson : Springfield | Fandom">
            <a:extLst>
              <a:ext uri="{FF2B5EF4-FFF2-40B4-BE49-F238E27FC236}">
                <a16:creationId xmlns:a16="http://schemas.microsoft.com/office/drawing/2014/main" id="{B94990C6-4DC8-8532-AEEA-446D6B21A50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29319"/>
          <a:stretch/>
        </p:blipFill>
        <p:spPr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20" name="sketchy line">
            <a:extLst>
              <a:ext uri="{FF2B5EF4-FFF2-40B4-BE49-F238E27FC236}">
                <a16:creationId xmlns:a16="http://schemas.microsoft.com/office/drawing/2014/main" id="{21540236-BFD5-4A9D-8840-4703E7F768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7762" y="2374947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ontent Placeholder 7">
            <a:extLst>
              <a:ext uri="{FF2B5EF4-FFF2-40B4-BE49-F238E27FC236}">
                <a16:creationId xmlns:a16="http://schemas.microsoft.com/office/drawing/2014/main" id="{0109769B-65B1-8C42-9A31-BCB158A40B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7762" y="2706624"/>
            <a:ext cx="6251110" cy="3483864"/>
          </a:xfrm>
        </p:spPr>
        <p:txBody>
          <a:bodyPr>
            <a:normAutofit/>
          </a:bodyPr>
          <a:lstStyle/>
          <a:p>
            <a:endParaRPr lang="en-US" sz="2200"/>
          </a:p>
        </p:txBody>
      </p:sp>
    </p:spTree>
    <p:extLst>
      <p:ext uri="{BB962C8B-B14F-4D97-AF65-F5344CB8AC3E}">
        <p14:creationId xmlns:p14="http://schemas.microsoft.com/office/powerpoint/2010/main" val="3106823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62EB95-1AE4-01EE-9D77-9E1EED117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Le chagrin d'amour éternel de Milhouse pour Lisa 💔 #animation#milhouse  #lisasimpson#simpsons #chagrindamour#coeurbrise #springfield #love  #dessinanimé #heartbreak #sad #triste #edit">
            <a:extLst>
              <a:ext uri="{FF2B5EF4-FFF2-40B4-BE49-F238E27FC236}">
                <a16:creationId xmlns:a16="http://schemas.microsoft.com/office/drawing/2014/main" id="{3E1CDB24-1E2B-33FE-211A-08A7AA7AFEA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64377" y="294901"/>
            <a:ext cx="4723321" cy="6276974"/>
          </a:xfrm>
        </p:spPr>
      </p:pic>
    </p:spTree>
    <p:extLst>
      <p:ext uri="{BB962C8B-B14F-4D97-AF65-F5344CB8AC3E}">
        <p14:creationId xmlns:p14="http://schemas.microsoft.com/office/powerpoint/2010/main" val="1229441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2F15A2D-2324-487D-A02A-BF46C5C580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17A7F34E-D418-47E2-9F86-2C45BBC312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6828" cy="6214534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Right Triangle 20">
            <a:extLst>
              <a:ext uri="{FF2B5EF4-FFF2-40B4-BE49-F238E27FC236}">
                <a16:creationId xmlns:a16="http://schemas.microsoft.com/office/drawing/2014/main" id="{2AEAFA59-923A-4F54-8B49-44C970BCC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Content Placeholder 3" descr="Triste Milhouse : r/TheSimpsons">
            <a:extLst>
              <a:ext uri="{FF2B5EF4-FFF2-40B4-BE49-F238E27FC236}">
                <a16:creationId xmlns:a16="http://schemas.microsoft.com/office/drawing/2014/main" id="{AC8BA0DD-2411-2ED0-060B-9F4CA9EB0A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15961" y="918546"/>
            <a:ext cx="6639112" cy="4979334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04C4CBE8-6D05-172F-B30C-D5B8C2CF348C}"/>
              </a:ext>
            </a:extLst>
          </p:cNvPr>
          <p:cNvSpPr/>
          <p:nvPr/>
        </p:nvSpPr>
        <p:spPr>
          <a:xfrm>
            <a:off x="1580708" y="919392"/>
            <a:ext cx="6548651" cy="127424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5AA8C80-B287-A1EB-75C6-9D600289CA2C}"/>
              </a:ext>
            </a:extLst>
          </p:cNvPr>
          <p:cNvSpPr/>
          <p:nvPr/>
        </p:nvSpPr>
        <p:spPr>
          <a:xfrm>
            <a:off x="1516190" y="3274326"/>
            <a:ext cx="6726077" cy="270978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2770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4" name="Content Placeholder 3" descr="Le prix de la lacheté">
            <a:extLst>
              <a:ext uri="{FF2B5EF4-FFF2-40B4-BE49-F238E27FC236}">
                <a16:creationId xmlns:a16="http://schemas.microsoft.com/office/drawing/2014/main" id="{BBB7734E-19D4-C296-E48E-887D89FCD1A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b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09186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4" name="Content Placeholder 3" descr="Milhouse's Best 'Simpsons' Quotes: A Pamela Hayden Tribute">
            <a:extLst>
              <a:ext uri="{FF2B5EF4-FFF2-40B4-BE49-F238E27FC236}">
                <a16:creationId xmlns:a16="http://schemas.microsoft.com/office/drawing/2014/main" id="{CFB29B72-739C-0793-10E7-66E23CA6A3F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b="15746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5FA5958A-C1EA-D156-040B-93C532208258}"/>
              </a:ext>
            </a:extLst>
          </p:cNvPr>
          <p:cNvSpPr/>
          <p:nvPr/>
        </p:nvSpPr>
        <p:spPr>
          <a:xfrm>
            <a:off x="0" y="4209847"/>
            <a:ext cx="12177910" cy="266139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DEC345F-A65C-207F-07D2-240984C9FC65}"/>
              </a:ext>
            </a:extLst>
          </p:cNvPr>
          <p:cNvSpPr/>
          <p:nvPr/>
        </p:nvSpPr>
        <p:spPr>
          <a:xfrm>
            <a:off x="16129" y="32258"/>
            <a:ext cx="12129521" cy="66131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3943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2F15A2D-2324-487D-A02A-BF46C5C580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17A7F34E-D418-47E2-9F86-2C45BBC312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6828" cy="6214534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Right Triangle 12">
            <a:extLst>
              <a:ext uri="{FF2B5EF4-FFF2-40B4-BE49-F238E27FC236}">
                <a16:creationId xmlns:a16="http://schemas.microsoft.com/office/drawing/2014/main" id="{2AEAFA59-923A-4F54-8B49-44C970BCC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Content Placeholder 3" descr="Épisode Serial piégeurs S17E03 - The Simpsons Saison 17">
            <a:extLst>
              <a:ext uri="{FF2B5EF4-FFF2-40B4-BE49-F238E27FC236}">
                <a16:creationId xmlns:a16="http://schemas.microsoft.com/office/drawing/2014/main" id="{960F6A92-74F2-E415-E3AD-2CCA08316B6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62163" y="1471536"/>
            <a:ext cx="7746709" cy="3873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13192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Storyboard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38</cp:revision>
  <dcterms:created xsi:type="dcterms:W3CDTF">2024-12-09T18:53:29Z</dcterms:created>
  <dcterms:modified xsi:type="dcterms:W3CDTF">2024-12-09T19:11:11Z</dcterms:modified>
</cp:coreProperties>
</file>