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210181-FC9C-53DB-2165-3869A4D28D26}" v="41" dt="2024-12-09T19:05:37.932"/>
    <p1510:client id="{F3C8F5E8-863D-60A8-B46D-1484399AC405}" v="10" dt="2024-12-09T19:10:36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Storyboard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Louis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Lisa and Milhouse Romance Evolution - YouTube">
            <a:extLst>
              <a:ext uri="{FF2B5EF4-FFF2-40B4-BE49-F238E27FC236}">
                <a16:creationId xmlns:a16="http://schemas.microsoft.com/office/drawing/2014/main" id="{C920B913-E8AA-9D03-AB92-47BC015EC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6640" b="1837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2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BA2BD9-7B54-4190-8F06-3EF3658A0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Est-ce le summum de Milhouse ? : r/TheSimpsons">
            <a:extLst>
              <a:ext uri="{FF2B5EF4-FFF2-40B4-BE49-F238E27FC236}">
                <a16:creationId xmlns:a16="http://schemas.microsoft.com/office/drawing/2014/main" id="{37E02E89-75E6-6DBB-391E-1F6F8E8BD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458" b="23542"/>
          <a:stretch/>
        </p:blipFill>
        <p:spPr>
          <a:xfrm>
            <a:off x="20" y="10"/>
            <a:ext cx="12191979" cy="6857988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879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ringfield (The Simpsons) - Wikipedia">
            <a:extLst>
              <a:ext uri="{FF2B5EF4-FFF2-40B4-BE49-F238E27FC236}">
                <a16:creationId xmlns:a16="http://schemas.microsoft.com/office/drawing/2014/main" id="{0AA6BCA0-1927-E94D-5380-14004D168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3155" r="6509" b="-1"/>
          <a:stretch/>
        </p:blipFill>
        <p:spPr>
          <a:xfrm>
            <a:off x="547545" y="547545"/>
            <a:ext cx="11088962" cy="57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7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Maison des Van Houten | Wiki Les Simpson : Springfield | Fandom">
            <a:extLst>
              <a:ext uri="{FF2B5EF4-FFF2-40B4-BE49-F238E27FC236}">
                <a16:creationId xmlns:a16="http://schemas.microsoft.com/office/drawing/2014/main" id="{6B4AC3B7-7A50-A5B0-C002-F9B8D16C31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325" y="918546"/>
            <a:ext cx="7440384" cy="49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BD7BB4-B36C-1AD1-8CED-412B5CFD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pic>
        <p:nvPicPr>
          <p:cNvPr id="4" name="Content Placeholder 3" descr="Milhouse Cool | Wiki Les Simpson : Springfield | Fandom">
            <a:extLst>
              <a:ext uri="{FF2B5EF4-FFF2-40B4-BE49-F238E27FC236}">
                <a16:creationId xmlns:a16="http://schemas.microsoft.com/office/drawing/2014/main" id="{B94990C6-4DC8-8532-AEEA-446D6B21A5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931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0109769B-65B1-8C42-9A31-BCB158A40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10682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EB95-1AE4-01EE-9D77-9E1EED11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 chagrin d'amour éternel de Milhouse pour Lisa 💔 #animation#milhouse  #lisasimpson#simpsons #chagrindamour#coeurbrise #springfield #love  #dessinanimé #heartbreak #sad #triste #edit">
            <a:extLst>
              <a:ext uri="{FF2B5EF4-FFF2-40B4-BE49-F238E27FC236}">
                <a16:creationId xmlns:a16="http://schemas.microsoft.com/office/drawing/2014/main" id="{3E1CDB24-1E2B-33FE-211A-08A7AA7AF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4377" y="294901"/>
            <a:ext cx="4723321" cy="6276974"/>
          </a:xfrm>
        </p:spPr>
      </p:pic>
    </p:spTree>
    <p:extLst>
      <p:ext uri="{BB962C8B-B14F-4D97-AF65-F5344CB8AC3E}">
        <p14:creationId xmlns:p14="http://schemas.microsoft.com/office/powerpoint/2010/main" val="12294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Triste Milhouse : r/TheSimpsons">
            <a:extLst>
              <a:ext uri="{FF2B5EF4-FFF2-40B4-BE49-F238E27FC236}">
                <a16:creationId xmlns:a16="http://schemas.microsoft.com/office/drawing/2014/main" id="{AC8BA0DD-2411-2ED0-060B-9F4CA9EB0A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961" y="918546"/>
            <a:ext cx="6639112" cy="49793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C4CBE8-6D05-172F-B30C-D5B8C2CF348C}"/>
              </a:ext>
            </a:extLst>
          </p:cNvPr>
          <p:cNvSpPr/>
          <p:nvPr/>
        </p:nvSpPr>
        <p:spPr>
          <a:xfrm>
            <a:off x="1580708" y="919392"/>
            <a:ext cx="6548651" cy="12742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AA8C80-B287-A1EB-75C6-9D600289CA2C}"/>
              </a:ext>
            </a:extLst>
          </p:cNvPr>
          <p:cNvSpPr/>
          <p:nvPr/>
        </p:nvSpPr>
        <p:spPr>
          <a:xfrm>
            <a:off x="1516190" y="3274326"/>
            <a:ext cx="6726077" cy="27097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7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Le prix de la lacheté">
            <a:extLst>
              <a:ext uri="{FF2B5EF4-FFF2-40B4-BE49-F238E27FC236}">
                <a16:creationId xmlns:a16="http://schemas.microsoft.com/office/drawing/2014/main" id="{BBB7734E-19D4-C296-E48E-887D89FCD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1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Milhouse's Best 'Simpsons' Quotes: A Pamela Hayden Tribute">
            <a:extLst>
              <a:ext uri="{FF2B5EF4-FFF2-40B4-BE49-F238E27FC236}">
                <a16:creationId xmlns:a16="http://schemas.microsoft.com/office/drawing/2014/main" id="{CFB29B72-739C-0793-10E7-66E23CA6A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FA5958A-C1EA-D156-040B-93C532208258}"/>
              </a:ext>
            </a:extLst>
          </p:cNvPr>
          <p:cNvSpPr/>
          <p:nvPr/>
        </p:nvSpPr>
        <p:spPr>
          <a:xfrm>
            <a:off x="0" y="4209847"/>
            <a:ext cx="12177910" cy="266139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EC345F-A65C-207F-07D2-240984C9FC65}"/>
              </a:ext>
            </a:extLst>
          </p:cNvPr>
          <p:cNvSpPr/>
          <p:nvPr/>
        </p:nvSpPr>
        <p:spPr>
          <a:xfrm>
            <a:off x="16129" y="32258"/>
            <a:ext cx="12129521" cy="6613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9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Épisode Serial piégeurs S17E03 - The Simpsons Saison 17">
            <a:extLst>
              <a:ext uri="{FF2B5EF4-FFF2-40B4-BE49-F238E27FC236}">
                <a16:creationId xmlns:a16="http://schemas.microsoft.com/office/drawing/2014/main" id="{960F6A92-74F2-E415-E3AD-2CCA08316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163" y="1471536"/>
            <a:ext cx="7746709" cy="387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1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38</cp:revision>
  <dcterms:created xsi:type="dcterms:W3CDTF">2024-12-09T18:53:29Z</dcterms:created>
  <dcterms:modified xsi:type="dcterms:W3CDTF">2024-12-09T19:11:11Z</dcterms:modified>
</cp:coreProperties>
</file>