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BDC4E9-BF1B-7C0E-5C1D-78F63A86B217}" v="182" dt="2024-05-03T19:28:16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5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2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8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3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1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5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5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0FBD20-EC25-4BEE-AD5F-E459FA1E6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Balance numérique avec cercles">
            <a:extLst>
              <a:ext uri="{FF2B5EF4-FFF2-40B4-BE49-F238E27FC236}">
                <a16:creationId xmlns:a16="http://schemas.microsoft.com/office/drawing/2014/main" id="{F1390ACE-D024-4D34-C3D3-A9346B9EDF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2" r="-2" b="5412"/>
          <a:stretch/>
        </p:blipFill>
        <p:spPr>
          <a:xfrm>
            <a:off x="20" y="-4"/>
            <a:ext cx="12191980" cy="68580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F1335F-97CE-4842-9A57-2B6A3F459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0880"/>
            <a:ext cx="12192000" cy="362712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199" y="2362200"/>
            <a:ext cx="6438645" cy="2400300"/>
          </a:xfrm>
        </p:spPr>
        <p:txBody>
          <a:bodyPr>
            <a:normAutofit/>
          </a:bodyPr>
          <a:lstStyle/>
          <a:p>
            <a:r>
              <a:rPr lang="en-US" sz="4800"/>
              <a:t>Changement de phase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8489" y="5075226"/>
            <a:ext cx="6438645" cy="1135074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CBBAA-1432-4756-B092-466C8F4C7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olécules">
            <a:extLst>
              <a:ext uri="{FF2B5EF4-FFF2-40B4-BE49-F238E27FC236}">
                <a16:creationId xmlns:a16="http://schemas.microsoft.com/office/drawing/2014/main" id="{4964B59B-67EB-B9F8-EAE7-1D756F83FA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97" r="-2" b="80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F1335F-97CE-4842-9A57-2B6A3F459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250544"/>
            <a:ext cx="12192000" cy="3607457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73950-D94D-0305-6FA4-9ECA8807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3500438"/>
            <a:ext cx="7505700" cy="18443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Comment appelle t'on le changement de phase entre liquide a gaz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5EC2-B4BF-F58B-7457-A36182A7C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5597545"/>
            <a:ext cx="8509858" cy="61275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>
                <a:solidFill>
                  <a:srgbClr val="FFFFFF"/>
                </a:solidFill>
              </a:rPr>
              <a:t>Évaporation ou vaporisation ou ébulition </a:t>
            </a:r>
          </a:p>
        </p:txBody>
      </p:sp>
    </p:spTree>
    <p:extLst>
      <p:ext uri="{BB962C8B-B14F-4D97-AF65-F5344CB8AC3E}">
        <p14:creationId xmlns:p14="http://schemas.microsoft.com/office/powerpoint/2010/main" val="369801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C97CB5C-22DF-497D-A55A-98F22D671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42448-4AE9-4ACB-C38C-47F52CDBC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699" y="914400"/>
            <a:ext cx="4683313" cy="2514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/>
              <a:t>Comment ce nomme le changement de phase entre solide a liquide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28111-5E9D-2A3A-1AEF-98E5E9EED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5075227"/>
            <a:ext cx="4747866" cy="86837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/>
              <a:t>Fusion </a:t>
            </a:r>
          </a:p>
        </p:txBody>
      </p:sp>
      <p:pic>
        <p:nvPicPr>
          <p:cNvPr id="7" name="Graphic 6" descr="Radioactive Sign">
            <a:extLst>
              <a:ext uri="{FF2B5EF4-FFF2-40B4-BE49-F238E27FC236}">
                <a16:creationId xmlns:a16="http://schemas.microsoft.com/office/drawing/2014/main" id="{6FB732E2-E04F-479E-6988-5E54569BD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5549" y="914400"/>
            <a:ext cx="5029202" cy="502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AC1B80-F8B2-4B95-B4B7-7917A33D2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ormules écrites sur un unicolore">
            <a:extLst>
              <a:ext uri="{FF2B5EF4-FFF2-40B4-BE49-F238E27FC236}">
                <a16:creationId xmlns:a16="http://schemas.microsoft.com/office/drawing/2014/main" id="{C3190376-A7D5-B79E-1F8E-3BB568EC6B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5726"/>
          <a:stretch/>
        </p:blipFill>
        <p:spPr>
          <a:xfrm>
            <a:off x="20" y="-2"/>
            <a:ext cx="12191979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B67F92-157C-A386-BDCB-75073EE33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647701"/>
            <a:ext cx="4833620" cy="34701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Qu'elle</a:t>
            </a:r>
            <a:r>
              <a:rPr lang="en-US" dirty="0"/>
              <a:t> </a:t>
            </a:r>
            <a:r>
              <a:rPr lang="en-US"/>
              <a:t>est</a:t>
            </a:r>
            <a:r>
              <a:rPr lang="en-US" dirty="0"/>
              <a:t> le nom du </a:t>
            </a:r>
            <a:r>
              <a:rPr lang="en-US"/>
              <a:t>changement</a:t>
            </a:r>
            <a:r>
              <a:rPr lang="en-US" dirty="0"/>
              <a:t> de phase entre </a:t>
            </a:r>
            <a:r>
              <a:rPr lang="en-US"/>
              <a:t>gazeu</a:t>
            </a:r>
            <a:r>
              <a:rPr lang="en-US" dirty="0"/>
              <a:t> a </a:t>
            </a:r>
            <a:r>
              <a:rPr lang="en-US"/>
              <a:t>solide</a:t>
            </a:r>
            <a:r>
              <a:rPr lang="en-US" dirty="0"/>
              <a:t> 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EE3B00F-5E7B-4D8A-84A0-7B136A0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60042"/>
            <a:ext cx="12191999" cy="12979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CF5C3-39BA-D3C4-1309-AC3ED2D0B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5836208"/>
            <a:ext cx="9524999" cy="5645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/>
              <a:t>sublimation</a:t>
            </a:r>
          </a:p>
        </p:txBody>
      </p:sp>
    </p:spTree>
    <p:extLst>
      <p:ext uri="{BB962C8B-B14F-4D97-AF65-F5344CB8AC3E}">
        <p14:creationId xmlns:p14="http://schemas.microsoft.com/office/powerpoint/2010/main" val="251231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242C41"/>
      </a:dk2>
      <a:lt2>
        <a:srgbClr val="E8E2E2"/>
      </a:lt2>
      <a:accent1>
        <a:srgbClr val="80A9A6"/>
      </a:accent1>
      <a:accent2>
        <a:srgbClr val="7FA5BA"/>
      </a:accent2>
      <a:accent3>
        <a:srgbClr val="94A0C5"/>
      </a:accent3>
      <a:accent4>
        <a:srgbClr val="8A7FBA"/>
      </a:accent4>
      <a:accent5>
        <a:srgbClr val="B396C6"/>
      </a:accent5>
      <a:accent6>
        <a:srgbClr val="BA7FB9"/>
      </a:accent6>
      <a:hlink>
        <a:srgbClr val="AE696E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CitationVTI</vt:lpstr>
      <vt:lpstr>Changement de phase </vt:lpstr>
      <vt:lpstr>Comment appelle t'on le changement de phase entre liquide a gaz</vt:lpstr>
      <vt:lpstr>Comment ce nomme le changement de phase entre solide a liquide </vt:lpstr>
      <vt:lpstr>Qu'elle est le nom du changement de phase entre gazeu a solide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</dc:title>
  <dc:creator/>
  <cp:lastModifiedBy/>
  <cp:revision>52</cp:revision>
  <dcterms:created xsi:type="dcterms:W3CDTF">2024-05-03T19:20:55Z</dcterms:created>
  <dcterms:modified xsi:type="dcterms:W3CDTF">2024-05-03T19:29:50Z</dcterms:modified>
</cp:coreProperties>
</file>