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4F37FA-8C53-4248-BF97-1B03FE10F256}" v="228" dt="2024-01-19T20:36:09.1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cs typeface="Calibri Light"/>
              </a:rPr>
              <a:t>Projet</a:t>
            </a:r>
            <a:r>
              <a:rPr lang="en-US" dirty="0">
                <a:cs typeface="Calibri Light"/>
              </a:rPr>
              <a:t> a </a:t>
            </a:r>
            <a:br>
              <a:rPr lang="en-US" dirty="0"/>
            </a:br>
            <a:r>
              <a:rPr lang="en-US" dirty="0">
                <a:cs typeface="Calibri Light"/>
              </a:rPr>
              <a:t>cycle de vie </a:t>
            </a:r>
            <a:r>
              <a:rPr lang="en-US" dirty="0" err="1">
                <a:cs typeface="Calibri Light"/>
              </a:rPr>
              <a:t>d'une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plante</a:t>
            </a:r>
            <a:r>
              <a:rPr lang="en-US" dirty="0">
                <a:cs typeface="Calibri Light"/>
              </a:rPr>
              <a:t> a fleur par Kim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7E48F-7267-0CDA-CA2D-EBB72FC1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CF6EFE-40A7-459A-D2F7-A0A4EF5A2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Diapo</a:t>
            </a:r>
            <a:r>
              <a:rPr lang="en-US" dirty="0">
                <a:cs typeface="Calibri"/>
              </a:rPr>
              <a:t> 1 : germination </a:t>
            </a:r>
            <a:endParaRPr lang="en-US" dirty="0"/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pic>
        <p:nvPicPr>
          <p:cNvPr id="4" name="Picture 3" descr="A close up of a plant&#10;&#10;Description automatically generated">
            <a:extLst>
              <a:ext uri="{FF2B5EF4-FFF2-40B4-BE49-F238E27FC236}">
                <a16:creationId xmlns:a16="http://schemas.microsoft.com/office/drawing/2014/main" id="{AC3E1063-6DC8-D6CC-F017-95168A401C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705" y="2470150"/>
            <a:ext cx="5393892" cy="3067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93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A1E46-FD74-773A-A0EF-098EEB668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3" y="741391"/>
            <a:ext cx="3455821" cy="1616203"/>
          </a:xfrm>
        </p:spPr>
        <p:txBody>
          <a:bodyPr anchor="b">
            <a:normAutofit/>
          </a:bodyPr>
          <a:lstStyle/>
          <a:p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06135-CE78-FA1B-4BBF-CE36BEA61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3455821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cs typeface="Calibri"/>
              </a:rPr>
              <a:t>Croissance </a:t>
            </a:r>
            <a:endParaRPr lang="en-US" sz="2000"/>
          </a:p>
        </p:txBody>
      </p:sp>
      <p:pic>
        <p:nvPicPr>
          <p:cNvPr id="5" name="Picture 4" descr="A close-up of a plant&#10;&#10;Description automatically generated">
            <a:extLst>
              <a:ext uri="{FF2B5EF4-FFF2-40B4-BE49-F238E27FC236}">
                <a16:creationId xmlns:a16="http://schemas.microsoft.com/office/drawing/2014/main" id="{6059CCD4-6B01-ED96-94BA-7D7D9F510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672" y="1315448"/>
            <a:ext cx="6389346" cy="423641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258F736-B256-8039-9DC6-F4E49A5C5A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10B4520A-996E-330C-99DA-69CA4D89E9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C8FA945-E356-695F-18D6-CAD4EF34FE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19000">
                  <a:schemeClr val="accent5">
                    <a:lumMod val="60000"/>
                    <a:lumOff val="40000"/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42188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9AF05-DD33-7B02-F1D0-9E7248B70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694" y="741391"/>
            <a:ext cx="4234393" cy="1616203"/>
          </a:xfrm>
        </p:spPr>
        <p:txBody>
          <a:bodyPr anchor="b">
            <a:normAutofit/>
          </a:bodyPr>
          <a:lstStyle/>
          <a:p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C6974-6037-2C28-681A-66065D0FE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693" y="2533476"/>
            <a:ext cx="4234394" cy="34478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>
                <a:cs typeface="Calibri"/>
              </a:rPr>
              <a:t>Floraison </a:t>
            </a:r>
            <a:endParaRPr lang="en-US" sz="2000"/>
          </a:p>
        </p:txBody>
      </p:sp>
      <p:pic>
        <p:nvPicPr>
          <p:cNvPr id="4" name="Picture 3" descr="A close-up of a tree branch with white flowers&#10;&#10;Description automatically generated">
            <a:extLst>
              <a:ext uri="{FF2B5EF4-FFF2-40B4-BE49-F238E27FC236}">
                <a16:creationId xmlns:a16="http://schemas.microsoft.com/office/drawing/2014/main" id="{28AFCA9D-5253-5A3F-36B7-E80FF259C1E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06" r="9144" b="-1"/>
          <a:stretch/>
        </p:blipFill>
        <p:spPr>
          <a:xfrm>
            <a:off x="5854890" y="877414"/>
            <a:ext cx="5453545" cy="4984683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434FA563-76F6-CDCF-AEA0-A7B78E446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5025" y="6737718"/>
            <a:ext cx="12207200" cy="123363"/>
            <a:chOff x="-5025" y="6737718"/>
            <a:chExt cx="12207200" cy="12336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D2E3CAA-F1BA-6695-301D-22564C382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 flipH="1">
              <a:off x="6036894" y="695800"/>
              <a:ext cx="123362" cy="12207199"/>
            </a:xfrm>
            <a:prstGeom prst="rect">
              <a:avLst/>
            </a:prstGeom>
            <a:gradFill>
              <a:gsLst>
                <a:gs pos="0">
                  <a:schemeClr val="accent5"/>
                </a:gs>
                <a:gs pos="100000">
                  <a:schemeClr val="accent2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2F3F0F2C-04A5-144D-BDCF-C387072897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9176406" y="3835311"/>
              <a:ext cx="123362" cy="5928176"/>
            </a:xfrm>
            <a:prstGeom prst="rect">
              <a:avLst/>
            </a:prstGeom>
            <a:gradFill>
              <a:gsLst>
                <a:gs pos="19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428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CE77A2-F9B5-FAC1-7DFC-43A22FC5A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C17D4-950D-9955-A07A-00AE2AD2E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034" y="2198362"/>
            <a:ext cx="4958966" cy="3917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000">
                <a:cs typeface="Calibri"/>
              </a:rPr>
              <a:t>Pollinisation </a:t>
            </a:r>
            <a:endParaRPr lang="en-US" sz="2000"/>
          </a:p>
        </p:txBody>
      </p:sp>
      <p:pic>
        <p:nvPicPr>
          <p:cNvPr id="4" name="Picture 3" descr="A bee on a yellow flower&#10;&#10;Description automatically generated">
            <a:extLst>
              <a:ext uri="{FF2B5EF4-FFF2-40B4-BE49-F238E27FC236}">
                <a16:creationId xmlns:a16="http://schemas.microsoft.com/office/drawing/2014/main" id="{296D058E-DDCD-D9AA-897F-31C7EB034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9367" y="2838972"/>
            <a:ext cx="4788505" cy="2447798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660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8112EBC-4C31-233F-9371-EFBDFE773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cs typeface="Calibri Light"/>
              </a:rPr>
              <a:t>Fécondation</a:t>
            </a:r>
            <a:r>
              <a:rPr lang="en-US" sz="4000" dirty="0">
                <a:solidFill>
                  <a:schemeClr val="bg1"/>
                </a:solidFill>
                <a:cs typeface="Calibri Light"/>
              </a:rPr>
              <a:t> 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90D31A6-0E12-FD58-F59D-399412706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4" name="Content Placeholder 3" descr="A diagram of a flower&#10;&#10;Description automatically generated">
            <a:extLst>
              <a:ext uri="{FF2B5EF4-FFF2-40B4-BE49-F238E27FC236}">
                <a16:creationId xmlns:a16="http://schemas.microsoft.com/office/drawing/2014/main" id="{C7DDF385-8A56-017C-E145-5147DD5BF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995601"/>
            <a:ext cx="5260976" cy="28277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9132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F7BE408-E949-CEA9-38F8-A3EC9A780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17A68-2DB3-A0CD-BDFE-B5929AE1B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>
                <a:solidFill>
                  <a:schemeClr val="bg1">
                    <a:alpha val="80000"/>
                  </a:schemeClr>
                </a:solidFill>
                <a:cs typeface="Calibri"/>
              </a:rPr>
              <a:t>Fructification </a:t>
            </a:r>
            <a:endParaRPr lang="en-US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4" name="Picture 3" descr="A group of strawberries on a plant&#10;&#10;Description automatically generated">
            <a:extLst>
              <a:ext uri="{FF2B5EF4-FFF2-40B4-BE49-F238E27FC236}">
                <a16:creationId xmlns:a16="http://schemas.microsoft.com/office/drawing/2014/main" id="{70B32008-95F9-684F-5585-5FF3B69F5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936415"/>
            <a:ext cx="5260976" cy="2946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03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Projet a  cycle de vie d'une plante a fleur par Kim </vt:lpstr>
      <vt:lpstr>PowerPoint Presentation</vt:lpstr>
      <vt:lpstr>PowerPoint Presentation</vt:lpstr>
      <vt:lpstr>PowerPoint Presentation</vt:lpstr>
      <vt:lpstr>PowerPoint Presentation</vt:lpstr>
      <vt:lpstr>Fécondation 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61</cp:revision>
  <dcterms:created xsi:type="dcterms:W3CDTF">2024-01-19T20:23:15Z</dcterms:created>
  <dcterms:modified xsi:type="dcterms:W3CDTF">2024-01-19T20:36:45Z</dcterms:modified>
</cp:coreProperties>
</file>