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414942-A62E-01A8-539E-6EE444E4EF14}" v="340" dt="2024-02-29T19:11:45.6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cs typeface="Calibri Light"/>
              </a:rPr>
              <a:t>Projet</a:t>
            </a:r>
            <a:r>
              <a:rPr lang="en-US" dirty="0">
                <a:cs typeface="Calibri Light"/>
              </a:rPr>
              <a:t> j : </a:t>
            </a: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br>
              <a:rPr lang="en-US" dirty="0">
                <a:cs typeface="Calibri Light"/>
              </a:rPr>
            </a:br>
            <a:r>
              <a:rPr lang="en-US" dirty="0" err="1">
                <a:cs typeface="Calibri Light"/>
              </a:rPr>
              <a:t>diophante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</a:t>
            </a:r>
            <a:r>
              <a:rPr lang="en-US" dirty="0" err="1">
                <a:cs typeface="Calibri"/>
              </a:rPr>
              <a:t>juliette</a:t>
            </a:r>
            <a:r>
              <a:rPr lang="en-US" dirty="0">
                <a:cs typeface="Calibri"/>
              </a:rPr>
              <a:t> et </a:t>
            </a:r>
            <a:r>
              <a:rPr lang="en-US" dirty="0" err="1">
                <a:cs typeface="Calibri"/>
              </a:rPr>
              <a:t>kim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388817-A68B-1472-2D2E-A28708388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6501" y="501594"/>
            <a:ext cx="5754896" cy="1655483"/>
          </a:xfrm>
        </p:spPr>
        <p:txBody>
          <a:bodyPr anchor="b">
            <a:normAutofit/>
          </a:bodyPr>
          <a:lstStyle/>
          <a:p>
            <a:endParaRPr lang="en-US" sz="4000"/>
          </a:p>
        </p:txBody>
      </p:sp>
      <p:pic>
        <p:nvPicPr>
          <p:cNvPr id="4" name="Content Placeholder 3" descr="Diophante d'Alexandrie — Wikipédia">
            <a:extLst>
              <a:ext uri="{FF2B5EF4-FFF2-40B4-BE49-F238E27FC236}">
                <a16:creationId xmlns:a16="http://schemas.microsoft.com/office/drawing/2014/main" id="{D762355E-D480-BBC0-20A5-30736053E6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16" r="2" b="2"/>
          <a:stretch/>
        </p:blipFill>
        <p:spPr>
          <a:xfrm>
            <a:off x="1068130" y="1028701"/>
            <a:ext cx="3876165" cy="4338170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06289EA-2548-EFE7-F9AD-7B45C88BB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502" y="2405894"/>
            <a:ext cx="5754896" cy="3014765"/>
          </a:xfrm>
        </p:spPr>
        <p:txBody>
          <a:bodyPr anchor="t">
            <a:normAutofit/>
          </a:bodyPr>
          <a:lstStyle/>
          <a:p>
            <a:endParaRPr lang="en-US" sz="20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31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D7C0CB9-1B26-4A22-A90B-1EE6BFFD5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8143209-FADD-4B7E-A49A-BBA97A4E6E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444035" cy="6858000"/>
          </a:xfrm>
          <a:prstGeom prst="rect">
            <a:avLst/>
          </a:prstGeom>
          <a:solidFill>
            <a:schemeClr val="tx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204175-9D04-7B44-0D09-C2AE052B3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094" y="1044054"/>
            <a:ext cx="3466214" cy="4973974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dirty="0">
                <a:solidFill>
                  <a:schemeClr val="bg1">
                    <a:alpha val="60000"/>
                  </a:schemeClr>
                </a:solidFill>
                <a:cs typeface="Calibri Light"/>
              </a:rPr>
              <a:t>Le village </a:t>
            </a:r>
            <a:r>
              <a:rPr lang="en-US" sz="3200" dirty="0" err="1">
                <a:solidFill>
                  <a:schemeClr val="bg1">
                    <a:alpha val="60000"/>
                  </a:schemeClr>
                </a:solidFill>
                <a:cs typeface="Calibri Light"/>
              </a:rPr>
              <a:t>en</a:t>
            </a:r>
            <a:r>
              <a:rPr lang="en-US" sz="3200" dirty="0">
                <a:solidFill>
                  <a:schemeClr val="bg1">
                    <a:alpha val="60000"/>
                  </a:schemeClr>
                </a:solidFill>
                <a:cs typeface="Calibri Light"/>
              </a:rPr>
              <a:t> son </a:t>
            </a:r>
            <a:r>
              <a:rPr lang="en-US" sz="3200" dirty="0" err="1">
                <a:solidFill>
                  <a:schemeClr val="bg1">
                    <a:alpha val="60000"/>
                  </a:schemeClr>
                </a:solidFill>
                <a:cs typeface="Calibri Light"/>
              </a:rPr>
              <a:t>honneur</a:t>
            </a:r>
            <a:r>
              <a:rPr lang="en-US" sz="3200" dirty="0">
                <a:solidFill>
                  <a:schemeClr val="bg1">
                    <a:alpha val="60000"/>
                  </a:schemeClr>
                </a:solidFill>
                <a:cs typeface="Calibri Light"/>
              </a:rPr>
              <a:t> </a:t>
            </a:r>
            <a:r>
              <a:rPr lang="en-US" sz="3200" dirty="0" err="1">
                <a:solidFill>
                  <a:schemeClr val="bg1">
                    <a:alpha val="60000"/>
                  </a:schemeClr>
                </a:solidFill>
                <a:cs typeface="Calibri Light"/>
              </a:rPr>
              <a:t>alexandrie</a:t>
            </a:r>
          </a:p>
        </p:txBody>
      </p:sp>
      <p:pic>
        <p:nvPicPr>
          <p:cNvPr id="4" name="Content Placeholder 3" descr="carte du monde de fr.freepik.com">
            <a:extLst>
              <a:ext uri="{FF2B5EF4-FFF2-40B4-BE49-F238E27FC236}">
                <a16:creationId xmlns:a16="http://schemas.microsoft.com/office/drawing/2014/main" id="{F4D24559-76F7-E3B1-4400-F07099B0FF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-2"/>
          <a:stretch/>
        </p:blipFill>
        <p:spPr>
          <a:xfrm>
            <a:off x="7699467" y="1225740"/>
            <a:ext cx="2203260" cy="2203260"/>
          </a:xfrm>
          <a:prstGeom prst="rect">
            <a:avLst/>
          </a:prstGeom>
        </p:spPr>
      </p:pic>
      <p:pic>
        <p:nvPicPr>
          <p:cNvPr id="5" name="Content Placeholder 4" descr="Guide de voyages Grèce continentale et Cyclades: office du tourisme,  visiter la Grèce continentale et Cyclades avec Bourse des Voyages">
            <a:extLst>
              <a:ext uri="{FF2B5EF4-FFF2-40B4-BE49-F238E27FC236}">
                <a16:creationId xmlns:a16="http://schemas.microsoft.com/office/drawing/2014/main" id="{2E02CE55-9E4C-1B3E-13D6-0AE7A68F79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713662" y="3942556"/>
            <a:ext cx="2276475" cy="2009775"/>
          </a:xfrm>
        </p:spPr>
      </p:pic>
    </p:spTree>
    <p:extLst>
      <p:ext uri="{BB962C8B-B14F-4D97-AF65-F5344CB8AC3E}">
        <p14:creationId xmlns:p14="http://schemas.microsoft.com/office/powerpoint/2010/main" val="633766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010D9-625D-C796-382C-88412ACFC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9978" y="741391"/>
            <a:ext cx="3369234" cy="1616203"/>
          </a:xfrm>
        </p:spPr>
        <p:txBody>
          <a:bodyPr anchor="b">
            <a:normAutofit/>
          </a:bodyPr>
          <a:lstStyle/>
          <a:p>
            <a:endParaRPr lang="en-US" sz="3200"/>
          </a:p>
        </p:txBody>
      </p:sp>
      <p:pic>
        <p:nvPicPr>
          <p:cNvPr id="5" name="Picture 4" descr="Paysage du Brésil">
            <a:extLst>
              <a:ext uri="{FF2B5EF4-FFF2-40B4-BE49-F238E27FC236}">
                <a16:creationId xmlns:a16="http://schemas.microsoft.com/office/drawing/2014/main" id="{797E0204-2D05-E36B-9F0A-969932D3A7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269" r="12269" b="-4"/>
          <a:stretch/>
        </p:blipFill>
        <p:spPr>
          <a:xfrm>
            <a:off x="20" y="10"/>
            <a:ext cx="7390243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E3A741D-C19B-960A-5803-1C5887147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879677" y="2347416"/>
            <a:ext cx="1630908" cy="7390262"/>
          </a:xfrm>
          <a:prstGeom prst="rect">
            <a:avLst/>
          </a:prstGeom>
          <a:gradFill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39DE25-0E4E-0AA7-0932-1D78C2372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 flipV="1">
            <a:off x="-1919061" y="1919060"/>
            <a:ext cx="6854280" cy="3016159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47000">
                <a:schemeClr val="accent2">
                  <a:alpha val="0"/>
                </a:schemeClr>
              </a:gs>
            </a:gsLst>
            <a:lin ang="4200000" scaled="0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D6EA299-0840-6DEA-E670-C49AEBC87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461657" y="4425055"/>
            <a:ext cx="2928605" cy="2432945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51000">
                <a:schemeClr val="accent5">
                  <a:lumMod val="60000"/>
                  <a:lumOff val="40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29174-A23C-E0A5-5E06-03F04799B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9978" y="2533476"/>
            <a:ext cx="3369234" cy="34478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>
                <a:cs typeface="Calibri"/>
              </a:rPr>
              <a:t>3 siècle avant jesus crist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184829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F46ABF-3D14-3076-EF5C-22B5CDC07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69925"/>
            <a:ext cx="4800600" cy="1325563"/>
          </a:xfrm>
        </p:spPr>
        <p:txBody>
          <a:bodyPr anchor="b">
            <a:norm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2026340"/>
            <a:ext cx="6095999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8">
            <a:extLst>
              <a:ext uri="{FF2B5EF4-FFF2-40B4-BE49-F238E27FC236}">
                <a16:creationId xmlns:a16="http://schemas.microsoft.com/office/drawing/2014/main" id="{410C584D-31C9-5A88-DE04-DAF168FAB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288833"/>
            <a:ext cx="4800600" cy="3711571"/>
          </a:xfrm>
        </p:spPr>
        <p:txBody>
          <a:bodyPr>
            <a:normAutofit/>
          </a:bodyPr>
          <a:lstStyle/>
          <a:p>
            <a:endParaRPr lang="en-US" sz="2000">
              <a:solidFill>
                <a:schemeClr val="bg1"/>
              </a:solidFill>
            </a:endParaRPr>
          </a:p>
        </p:txBody>
      </p:sp>
      <p:pic>
        <p:nvPicPr>
          <p:cNvPr id="5" name="Content Placeholder 4" descr="Anneau euclidien — Wikipédia">
            <a:extLst>
              <a:ext uri="{FF2B5EF4-FFF2-40B4-BE49-F238E27FC236}">
                <a16:creationId xmlns:a16="http://schemas.microsoft.com/office/drawing/2014/main" id="{4F5CA2C3-27CE-8F22-001F-F2045A6B7D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8479" y="-6"/>
            <a:ext cx="4313511" cy="6857999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188D9B-1674-419B-A379-D1632A7EC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829053" y="0"/>
            <a:ext cx="0" cy="685800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039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7C9A2-06EF-E98A-9E36-5B80F5CCB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PPCM (2,6,12,7)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F60D5-7EC3-CA19-26B4-41403B670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12x1=12  x</a:t>
            </a:r>
          </a:p>
          <a:p>
            <a:r>
              <a:rPr lang="en-US" dirty="0">
                <a:cs typeface="Calibri"/>
              </a:rPr>
              <a:t>12x2=24  x</a:t>
            </a:r>
          </a:p>
          <a:p>
            <a:r>
              <a:rPr lang="en-US" dirty="0">
                <a:cs typeface="Calibri"/>
              </a:rPr>
              <a:t>12x3=36 x</a:t>
            </a:r>
          </a:p>
          <a:p>
            <a:r>
              <a:rPr lang="en-US" dirty="0">
                <a:cs typeface="Calibri"/>
              </a:rPr>
              <a:t>12x7=84  Good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6111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78727-15E0-2B2A-9782-DC1CDE0FD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  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DF934-4388-9558-DBEA-A70362EAA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    X+Y+Z    =20                          W=11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W+X+ Y     =22                              Z=9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W+    </a:t>
            </a:r>
            <a:r>
              <a:rPr lang="en-US" dirty="0" err="1">
                <a:cs typeface="Calibri"/>
              </a:rPr>
              <a:t>y+z</a:t>
            </a:r>
            <a:r>
              <a:rPr lang="en-US" dirty="0">
                <a:cs typeface="Calibri"/>
              </a:rPr>
              <a:t>     =24                            Y=4</a:t>
            </a:r>
          </a:p>
          <a:p>
            <a:pPr marL="0" indent="0">
              <a:buNone/>
            </a:pPr>
            <a:r>
              <a:rPr lang="en-US" dirty="0" err="1">
                <a:cs typeface="Calibri"/>
              </a:rPr>
              <a:t>W+x</a:t>
            </a:r>
            <a:r>
              <a:rPr lang="en-US" dirty="0">
                <a:cs typeface="Calibri"/>
              </a:rPr>
              <a:t>+    z     =27                            X= 7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# </a:t>
            </a:r>
            <a:r>
              <a:rPr lang="en-US" err="1">
                <a:cs typeface="Calibri"/>
              </a:rPr>
              <a:t>D'inconue</a:t>
            </a:r>
            <a:r>
              <a:rPr lang="en-US">
                <a:cs typeface="Calibri"/>
              </a:rPr>
              <a:t> (variable) 4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# </a:t>
            </a:r>
            <a:r>
              <a:rPr lang="en-US" dirty="0" err="1">
                <a:cs typeface="Calibri"/>
              </a:rPr>
              <a:t>équation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différente</a:t>
            </a:r>
            <a:r>
              <a:rPr lang="en-US" dirty="0">
                <a:cs typeface="Calibri"/>
              </a:rPr>
              <a:t> 4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3W+3X+3Y+3Z=93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W+X+Y+Z=31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946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Projet j :       diophante</vt:lpstr>
      <vt:lpstr>PowerPoint Presentation</vt:lpstr>
      <vt:lpstr>Le village en son honneur alexandrie</vt:lpstr>
      <vt:lpstr>PowerPoint Presentation</vt:lpstr>
      <vt:lpstr>PowerPoint Presentation</vt:lpstr>
      <vt:lpstr>PPCM (2,6,12,7)</vt:lpstr>
      <vt:lpstr>  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109</cp:revision>
  <dcterms:created xsi:type="dcterms:W3CDTF">2024-02-29T18:44:55Z</dcterms:created>
  <dcterms:modified xsi:type="dcterms:W3CDTF">2024-02-29T19:11:47Z</dcterms:modified>
</cp:coreProperties>
</file>