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B1725-1396-02B4-F81A-C05067238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C8BC5A-AFF5-C4D0-CED0-51217FB6D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4896C0-8226-B897-54CD-0C75591B1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40A258-8B06-B56D-3F04-C8C61A820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CA2532-BFB0-F8DC-8BBF-BA31A3FF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978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DCC7B-2FBF-E033-451C-7D6952A73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739393-C59B-A6BB-7A33-19EB28169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2A8440-7BD9-2C26-758B-151D8FA1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80A604-9193-A701-1AA9-64FA294A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F494A0-26D5-E0A4-CF17-AE54D9FA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355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FABABF-6F27-06B1-4103-12F2C5429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BBC9AA-329F-0EFB-BFE2-748762FB4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2796E8-573E-5417-215F-49D85779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36AB61-0E00-B8DC-74DF-144A8EDA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E7EDE8-A872-B057-96FD-9ED98A1F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572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7230D6-100D-C13A-217D-21E0C00D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CB0445-81F7-34B8-19CD-A5769E03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D96549-8FC1-E358-C7A6-846D7FD4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60E69F-3AB5-6527-8B2B-A103598B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13153D-C88D-40D6-E2D0-EE917691D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666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3C3C5-A0B9-C511-EE57-72A4510E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459B50-A09C-FD95-C2D5-0D31223EA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FD489D-5ED7-1B60-E808-2CAA5281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154E8B-ABF7-75F3-158D-03094150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1B4D55-67A9-F4C4-29E6-A3501C46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997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7D3FE1-A55D-71E7-46B6-F86BCD725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A0DE5A-71CB-6EB6-B1C4-96DD694DB5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7F2248-3A11-D943-3232-486FF6F7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BE0883-6160-FED5-2A71-BAD7A540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999BAD-D9AF-ED66-760D-F715FBE1A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2C7EFA-A597-9D78-0907-8E9DAAA0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818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7B523-2EB5-DA43-88F2-2807B06B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97A53D-BF29-AA68-3103-0860AA5BC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EA52CD-F1A7-846C-E80A-DEADA8D4A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E42F8BE-3964-B940-FA87-BFF5F0F62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ED43E1-51C2-FE5B-DE5D-9205429AB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BF7E99-D058-76CE-D465-E7FF7FD54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8A6EEB-4E83-1B03-5F70-904878D45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9D55259-6E50-C130-1D3E-4260583A3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220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FA9C7C-4A93-2EF5-07DF-26ECDE5F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F16061-1452-918C-114C-95380FFD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E93F7C-D5BD-3F15-55A3-1032AB01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92F924-2A15-258D-9B83-D97F87F5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911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E0B3BEB-E20A-F11F-85E4-E8BDB9C0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BE42E91-E54E-1518-3A5D-AFAE29B25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D01E4F-DA2D-B55F-6F7D-A63B28CF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708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3911D-9585-1946-36B5-2566818F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B03828-56A2-93CA-2EB1-86C2A6855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3B1A11-CED3-D639-454E-5A526E37B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5E71D9-CFA6-88FA-5E87-E391217B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3B3101-5E28-2E3D-C15C-10251BB6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896A5B-724E-064D-2FCD-A7FD6D95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315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DF60DD-31B6-1D05-E4DC-5B91335F5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1AFEB16-E1D4-D881-194E-54F2FF7D5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C2E118-7E42-9821-0D9B-3CDBF2226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E78583-FA55-3815-86B6-C720A57A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7FB96C-26F5-A019-D624-7B77CEC7A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EBCE22-34F6-A8D3-F36A-A799A103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646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10A9CB1-2983-3CE5-363C-DADADBA93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7494E8-D7DA-4580-499D-0B474002D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202A43-C666-3958-E0A7-2F594C2A5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8A07-F444-4D45-8502-B1E71B6CE179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953351-9D0A-C07A-C668-37E441747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BF8E08-4976-A65D-DEC6-BD44949AC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62F83-44F9-480A-8E5F-49865D567B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715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E8E076-3682-1CB8-1775-8D225F1EC4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8800" dirty="0">
                <a:latin typeface="Browallia New" panose="020B0502040204020203" pitchFamily="34" charset="-34"/>
                <a:cs typeface="Browallia New" panose="020B0502040204020203" pitchFamily="34" charset="-34"/>
              </a:rPr>
              <a:t>La fusée de Kim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620997-5B77-060A-3683-5A15AA1C9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413760" cy="1655762"/>
          </a:xfrm>
        </p:spPr>
        <p:txBody>
          <a:bodyPr/>
          <a:lstStyle/>
          <a:p>
            <a:r>
              <a:rPr lang="fr-CA" dirty="0"/>
              <a:t>On enregistre sur nôtre clé USB dans le dossier  ( sites ) en infos fichiers. On le nomme  fusee.pptx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6987F90E-B27D-0F4C-EC18-3BCC52D4E806}"/>
              </a:ext>
            </a:extLst>
          </p:cNvPr>
          <p:cNvSpPr/>
          <p:nvPr/>
        </p:nvSpPr>
        <p:spPr>
          <a:xfrm>
            <a:off x="9154160" y="3429000"/>
            <a:ext cx="680720" cy="90932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8641C5-1BC6-D355-9ED0-1D6CBD686A6D}"/>
              </a:ext>
            </a:extLst>
          </p:cNvPr>
          <p:cNvSpPr/>
          <p:nvPr/>
        </p:nvSpPr>
        <p:spPr>
          <a:xfrm>
            <a:off x="9076623" y="4338320"/>
            <a:ext cx="837398" cy="17929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EAB1A458-E2D7-0B6F-8D0C-C6A8066A1F05}"/>
              </a:ext>
            </a:extLst>
          </p:cNvPr>
          <p:cNvSpPr/>
          <p:nvPr/>
        </p:nvSpPr>
        <p:spPr>
          <a:xfrm>
            <a:off x="9909210" y="6131293"/>
            <a:ext cx="365759" cy="61715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D2776BF9-7EB8-250A-6286-A1517F21AAF4}"/>
              </a:ext>
            </a:extLst>
          </p:cNvPr>
          <p:cNvSpPr/>
          <p:nvPr/>
        </p:nvSpPr>
        <p:spPr>
          <a:xfrm flipH="1">
            <a:off x="8710862" y="5881035"/>
            <a:ext cx="365759" cy="798898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533104-677D-153C-529A-52D883AABAA9}"/>
              </a:ext>
            </a:extLst>
          </p:cNvPr>
          <p:cNvSpPr/>
          <p:nvPr/>
        </p:nvSpPr>
        <p:spPr>
          <a:xfrm>
            <a:off x="9076620" y="4705012"/>
            <a:ext cx="10780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FB46CC-C04C-AB91-5E9E-F674F6594F15}"/>
              </a:ext>
            </a:extLst>
          </p:cNvPr>
          <p:cNvSpPr/>
          <p:nvPr/>
        </p:nvSpPr>
        <p:spPr>
          <a:xfrm rot="16376280">
            <a:off x="8791611" y="4707562"/>
            <a:ext cx="1249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kim</a:t>
            </a:r>
            <a:endParaRPr lang="fr-FR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23283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Browallia New</vt:lpstr>
      <vt:lpstr>Calibri</vt:lpstr>
      <vt:lpstr>Calibri Light</vt:lpstr>
      <vt:lpstr>Thème Office</vt:lpstr>
      <vt:lpstr>La fusée de Kim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Kim </dc:title>
  <dc:creator>klessard61</dc:creator>
  <cp:lastModifiedBy>klessard61 Kim</cp:lastModifiedBy>
  <cp:revision>1</cp:revision>
  <dcterms:created xsi:type="dcterms:W3CDTF">2023-09-29T13:36:54Z</dcterms:created>
  <dcterms:modified xsi:type="dcterms:W3CDTF">2023-09-29T13:47:00Z</dcterms:modified>
</cp:coreProperties>
</file>