
<file path=[Content_Types].xml><?xml version="1.0" encoding="utf-8"?>
<Types xmlns="http://schemas.openxmlformats.org/package/2006/content-types">
  <Default ContentType="image/jpeg" Extension="jpe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officedocument.presentationml.presProps+xml" PartName="/ppt/presProps.xml"/>
  <Override ContentType="application/vnd.openxmlformats-officedocument.presentationml.presentation.main+xml" PartName="/ppt/presentation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tableStyles+xml" PartName="/ppt/tableStyles.xml"/>
  <Override ContentType="application/vnd.openxmlformats-officedocument.presentationml.viewProps+xml" PartName="/ppt/viewProps.xml"/>
  <Override ContentType="application/vnd.openxmlformats-officedocument.theme+xml" PartName="/ppt/theme/theme1.xml"/>
  <Override ContentType="application/vnd.openxmlformats-package.core-properties+xml" PartName="/docProps/core.xml"/>
</Types>
</file>

<file path=_rels/.rels><?xml version="1.0" encoding="UTF-8" standalone="yes"?><Relationships xmlns="http://schemas.openxmlformats.org/package/2006/relationships"><Relationship Id="rId4" Target="ppt/presentation.xml" Type="http://schemas.openxmlformats.org/officeDocument/2006/relationships/officeDocument"/><Relationship Id="rId3" Target="docProps/core.xml" Type="http://schemas.openxmlformats.org/package/2006/relationships/metadata/core-properties"/><Relationship Id="rId2" Target="docProps/app.xml" Type="http://schemas.openxmlformats.org/officeDocument/2006/relationships/extended-properties"/><Relationship Id="rId1" Target="docProps/thumbnail.jpeg" Type="http://schemas.openxmlformats.org/package/2006/relationships/metadata/thumbnai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9" r:id="rId5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</p:sldIdLst>
  <p:sldSz cx="12192000" cy="6858000"/>
  <p:notesSz cx="6858000" cy="9144000"/>
  <p:defaultTextStyle>
    <a:defPPr>
      <a:defRPr lang="en-US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autoAdjust="0" sz="19972"/>
    <p:restoredTop sz="94660"/>
  </p:normalViewPr>
  <p:slideViewPr>
    <p:cSldViewPr snapToGrid="0">
      <p:cViewPr varScale="1">
        <p:scale>
          <a:sx d="100" n="86"/>
          <a:sy d="100" n="86"/>
        </p:scale>
        <p:origin x="96" y="888"/>
      </p:cViewPr>
      <p:guideLst/>
    </p:cSldViewPr>
  </p:slideViewPr>
  <p:notesTextViewPr>
    <p:cViewPr>
      <p:scale>
        <a:sx d="1" n="1"/>
        <a:sy d="1" n="1"/>
      </p:scale>
      <p:origin x="0" y="0"/>
    </p:cViewPr>
  </p:notesTextViewPr>
  <p:gridSpacing cx="76200" cy="76200"/>
</p:viewPr>
</file>

<file path=ppt/_rels/presentation.xml.rels><?xml version="1.0" encoding="UTF-8" standalone="yes"?><Relationships xmlns="http://schemas.openxmlformats.org/package/2006/relationships"><Relationship Id="rId12" Target="slides/slide7.xml" Type="http://schemas.openxmlformats.org/officeDocument/2006/relationships/slide"/><Relationship Id="rId11" Target="slides/slide6.xml" Type="http://schemas.openxmlformats.org/officeDocument/2006/relationships/slide"/><Relationship Id="rId10" Target="slides/slide5.xml" Type="http://schemas.openxmlformats.org/officeDocument/2006/relationships/slide"/><Relationship Id="rId9" Target="slides/slide4.xml" Type="http://schemas.openxmlformats.org/officeDocument/2006/relationships/slide"/><Relationship Id="rId8" Target="slides/slide3.xml" Type="http://schemas.openxmlformats.org/officeDocument/2006/relationships/slide"/><Relationship Id="rId7" Target="slides/slide2.xml" Type="http://schemas.openxmlformats.org/officeDocument/2006/relationships/slide"/><Relationship Id="rId6" Target="slides/slide1.xml" Type="http://schemas.openxmlformats.org/officeDocument/2006/relationships/slide"/><Relationship Id="rId5" Target="slideMasters/slideMaster1.xml" Type="http://schemas.openxmlformats.org/officeDocument/2006/relationships/slideMaster"/><Relationship Id="rId4" Target="tableStyles.xml" Type="http://schemas.openxmlformats.org/officeDocument/2006/relationships/tableStyles"/><Relationship Id="rId3" Target="presProps.xml" Type="http://schemas.openxmlformats.org/officeDocument/2006/relationships/presProps"/><Relationship Id="rId2" Target="viewProps.xml" Type="http://schemas.openxmlformats.org/officeDocument/2006/relationships/viewProps"/><Relationship Id="rId1" Target="theme/theme1.xml" Type="http://schemas.openxmlformats.org/officeDocument/2006/relationships/theme"/></Relationships>
</file>

<file path=ppt/slideLayouts/_rels/slideLayout1.xml.rels><?xml version="1.0" encoding="UTF-8" standalone="yes"?>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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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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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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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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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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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 numCol="1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dirty="0" lang="en-US"/>
          </a:p>
        </p:txBody>
      </p:sp>
      <p:sp>
        <p:nvSpPr>
          <p:cNvPr id="3" name="Subtitle 2"/>
          <p:cNvSpPr>
            <a:spLocks noGrp="1"/>
          </p:cNvSpPr>
          <p:nvPr>
            <p:ph idx="1" type="subTitle"/>
          </p:nvPr>
        </p:nvSpPr>
        <p:spPr>
          <a:xfrm>
            <a:off x="1524000" y="3602038"/>
            <a:ext cx="9144000" cy="1655762"/>
          </a:xfrm>
        </p:spPr>
        <p:txBody>
          <a:bodyPr numCol="1"/>
          <a:lstStyle>
            <a:lvl1pPr algn="ctr" indent="0" marL="0">
              <a:buNone/>
              <a:defRPr sz="2400"/>
            </a:lvl1pPr>
            <a:lvl2pPr algn="ctr" indent="0" marL="457200">
              <a:buNone/>
              <a:defRPr sz="2000"/>
            </a:lvl2pPr>
            <a:lvl3pPr algn="ctr" indent="0" marL="914400">
              <a:buNone/>
              <a:defRPr sz="1800"/>
            </a:lvl3pPr>
            <a:lvl4pPr algn="ctr" indent="0" marL="1371600">
              <a:buNone/>
              <a:defRPr sz="1600"/>
            </a:lvl4pPr>
            <a:lvl5pPr algn="ctr" indent="0" marL="1828800">
              <a:buNone/>
              <a:defRPr sz="1600"/>
            </a:lvl5pPr>
            <a:lvl6pPr algn="ctr" indent="0" marL="2286000">
              <a:buNone/>
              <a:defRPr sz="1600"/>
            </a:lvl6pPr>
            <a:lvl7pPr algn="ctr" indent="0" marL="2743200">
              <a:buNone/>
              <a:defRPr sz="1600"/>
            </a:lvl7pPr>
            <a:lvl8pPr algn="ctr" indent="0" marL="3200400">
              <a:buNone/>
              <a:defRPr sz="1600"/>
            </a:lvl8pPr>
            <a:lvl9pPr algn="ctr" indent="0" marL="3657600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dirty="0" lang="en-US"/>
          </a:p>
        </p:txBody>
      </p:sp>
      <p:sp>
        <p:nvSpPr>
          <p:cNvPr id="4" name="Date Placeholder 3"/>
          <p:cNvSpPr>
            <a:spLocks noGrp="1"/>
          </p:cNvSpPr>
          <p:nvPr>
            <p:ph idx="10" sz="half" type="dt"/>
          </p:nvPr>
        </p:nvSpPr>
        <p:spPr/>
        <p:txBody>
          <a:bodyPr numCol="1"/>
          <a:lstStyle/>
          <a:p>
            <a:fld id="{846CE7D5-CF57-46EF-B807-FDD0502418D4}" type="datetimeFigureOut">
              <a:rPr lang="en-US" smtClean="0"/>
              <a:t>1/19/2024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idx="11" sz="quarter" type="ftr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idx="12" sz="quarter" type="sldNum"/>
          </p:nvPr>
        </p:nvSpPr>
        <p:spPr/>
        <p:txBody>
          <a:bodyPr numCol="1"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vertTx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numCol="1"/>
          <a:lstStyle/>
          <a:p>
            <a:r>
              <a:rPr lang="en-US"/>
              <a:t>Click to edit Master title style</a:t>
            </a:r>
            <a:endParaRPr dirty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idx="1" orient="vert" type="body"/>
          </p:nvPr>
        </p:nvSpPr>
        <p:spPr/>
        <p:txBody>
          <a:bodyPr numCol="1"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 lang="en-US"/>
          </a:p>
        </p:txBody>
      </p:sp>
      <p:sp>
        <p:nvSpPr>
          <p:cNvPr id="4" name="Date Placeholder 3"/>
          <p:cNvSpPr>
            <a:spLocks noGrp="1"/>
          </p:cNvSpPr>
          <p:nvPr>
            <p:ph idx="10" sz="half" type="dt"/>
          </p:nvPr>
        </p:nvSpPr>
        <p:spPr/>
        <p:txBody>
          <a:bodyPr numCol="1"/>
          <a:lstStyle/>
          <a:p>
            <a:fld id="{846CE7D5-CF57-46EF-B807-FDD0502418D4}" type="datetimeFigureOut">
              <a:rPr lang="en-US" smtClean="0"/>
              <a:t>1/19/2024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idx="11" sz="quarter" type="ftr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idx="12" sz="quarter" type="sldNum"/>
          </p:nvPr>
        </p:nvSpPr>
        <p:spPr/>
        <p:txBody>
          <a:bodyPr numCol="1"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vertTitleAndTx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orient="vert" type="title"/>
          </p:nvPr>
        </p:nvSpPr>
        <p:spPr>
          <a:xfrm>
            <a:off x="8724900" y="365125"/>
            <a:ext cx="2628900" cy="5811838"/>
          </a:xfrm>
        </p:spPr>
        <p:txBody>
          <a:bodyPr numCol="1" vert="eaVert"/>
          <a:lstStyle/>
          <a:p>
            <a:r>
              <a:rPr lang="en-US"/>
              <a:t>Click to edit Master title style</a:t>
            </a:r>
            <a:endParaRPr dirty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idx="1" orient="vert" type="body"/>
          </p:nvPr>
        </p:nvSpPr>
        <p:spPr>
          <a:xfrm>
            <a:off x="838200" y="365125"/>
            <a:ext cx="7734300" cy="5811838"/>
          </a:xfrm>
        </p:spPr>
        <p:txBody>
          <a:bodyPr numCol="1"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 lang="en-US"/>
          </a:p>
        </p:txBody>
      </p:sp>
      <p:sp>
        <p:nvSpPr>
          <p:cNvPr id="4" name="Date Placeholder 3"/>
          <p:cNvSpPr>
            <a:spLocks noGrp="1"/>
          </p:cNvSpPr>
          <p:nvPr>
            <p:ph idx="10" sz="half" type="dt"/>
          </p:nvPr>
        </p:nvSpPr>
        <p:spPr/>
        <p:txBody>
          <a:bodyPr numCol="1"/>
          <a:lstStyle/>
          <a:p>
            <a:fld id="{846CE7D5-CF57-46EF-B807-FDD0502418D4}" type="datetimeFigureOut">
              <a:rPr lang="en-US" smtClean="0"/>
              <a:t>1/19/2024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idx="11" sz="quarter" type="ftr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idx="12" sz="quarter" type="sldNum"/>
          </p:nvPr>
        </p:nvSpPr>
        <p:spPr/>
        <p:txBody>
          <a:bodyPr numCol="1"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numCol="1"/>
          <a:lstStyle/>
          <a:p>
            <a:r>
              <a:rPr lang="en-US"/>
              <a:t>Click to edit Master title style</a:t>
            </a:r>
            <a:endParaRPr dirty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num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 lang="en-US"/>
          </a:p>
        </p:txBody>
      </p:sp>
      <p:sp>
        <p:nvSpPr>
          <p:cNvPr id="4" name="Date Placeholder 3"/>
          <p:cNvSpPr>
            <a:spLocks noGrp="1"/>
          </p:cNvSpPr>
          <p:nvPr>
            <p:ph idx="10" sz="half" type="dt"/>
          </p:nvPr>
        </p:nvSpPr>
        <p:spPr/>
        <p:txBody>
          <a:bodyPr numCol="1"/>
          <a:lstStyle/>
          <a:p>
            <a:fld id="{846CE7D5-CF57-46EF-B807-FDD0502418D4}" type="datetimeFigureOut">
              <a:rPr lang="en-US" smtClean="0"/>
              <a:t>1/19/2024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idx="11" sz="quarter" type="ftr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idx="12" sz="quarter" type="sldNum"/>
          </p:nvPr>
        </p:nvSpPr>
        <p:spPr/>
        <p:txBody>
          <a:bodyPr numCol="1"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secHead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 numCol="1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dirty="0" lang="en-US"/>
          </a:p>
        </p:txBody>
      </p:sp>
      <p:sp>
        <p:nvSpPr>
          <p:cNvPr id="3" name="Text Placeholder 2"/>
          <p:cNvSpPr>
            <a:spLocks noGrp="1"/>
          </p:cNvSpPr>
          <p:nvPr>
            <p:ph idx="1" type="body"/>
          </p:nvPr>
        </p:nvSpPr>
        <p:spPr>
          <a:xfrm>
            <a:off x="831850" y="4589463"/>
            <a:ext cx="10515600" cy="1500187"/>
          </a:xfrm>
        </p:spPr>
        <p:txBody>
          <a:bodyPr numCol="1"/>
          <a:lstStyle>
            <a:lvl1pPr indent="0" marL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indent="0" marL="45720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indent="0" marL="91440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indent="0" marL="137160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indent="0" marL="182880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indent="0" marL="228600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indent="0" marL="274320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indent="0" marL="320040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indent="0" marL="365760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idx="10" sz="half" type="dt"/>
          </p:nvPr>
        </p:nvSpPr>
        <p:spPr/>
        <p:txBody>
          <a:bodyPr numCol="1"/>
          <a:lstStyle/>
          <a:p>
            <a:fld id="{846CE7D5-CF57-46EF-B807-FDD0502418D4}" type="datetimeFigureOut">
              <a:rPr lang="en-US" smtClean="0"/>
              <a:t>1/19/2024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idx="11" sz="quarter" type="ftr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idx="12" sz="quarter" type="sldNum"/>
          </p:nvPr>
        </p:nvSpPr>
        <p:spPr/>
        <p:txBody>
          <a:bodyPr numCol="1"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numCol="1"/>
          <a:lstStyle/>
          <a:p>
            <a:r>
              <a:rPr lang="en-US"/>
              <a:t>Click to edit Master title style</a:t>
            </a:r>
            <a:endParaRPr dirty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 sz="half"/>
          </p:nvPr>
        </p:nvSpPr>
        <p:spPr>
          <a:xfrm>
            <a:off x="838200" y="1825625"/>
            <a:ext cx="5181600" cy="4351338"/>
          </a:xfrm>
        </p:spPr>
        <p:txBody>
          <a:bodyPr num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 lang="en-US"/>
          </a:p>
        </p:txBody>
      </p:sp>
      <p:sp>
        <p:nvSpPr>
          <p:cNvPr id="4" name="Content Placeholder 3"/>
          <p:cNvSpPr>
            <a:spLocks noGrp="1"/>
          </p:cNvSpPr>
          <p:nvPr>
            <p:ph idx="2" sz="half"/>
          </p:nvPr>
        </p:nvSpPr>
        <p:spPr>
          <a:xfrm>
            <a:off x="6172200" y="1825625"/>
            <a:ext cx="5181600" cy="4351338"/>
          </a:xfrm>
        </p:spPr>
        <p:txBody>
          <a:bodyPr num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 lang="en-US"/>
          </a:p>
        </p:txBody>
      </p:sp>
      <p:sp>
        <p:nvSpPr>
          <p:cNvPr id="5" name="Date Placeholder 4"/>
          <p:cNvSpPr>
            <a:spLocks noGrp="1"/>
          </p:cNvSpPr>
          <p:nvPr>
            <p:ph idx="10" sz="half" type="dt"/>
          </p:nvPr>
        </p:nvSpPr>
        <p:spPr/>
        <p:txBody>
          <a:bodyPr numCol="1"/>
          <a:lstStyle/>
          <a:p>
            <a:fld id="{846CE7D5-CF57-46EF-B807-FDD0502418D4}" type="datetimeFigureOut">
              <a:rPr lang="en-US" smtClean="0"/>
              <a:t>1/19/2024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idx="11" sz="quarter" type="ftr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idx="12" sz="quarter" type="sldNum"/>
          </p:nvPr>
        </p:nvSpPr>
        <p:spPr/>
        <p:txBody>
          <a:bodyPr numCol="1"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woTxTwoObj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 numCol="1"/>
          <a:lstStyle/>
          <a:p>
            <a:r>
              <a:rPr lang="en-US"/>
              <a:t>Click to edit Master title style</a:t>
            </a:r>
            <a:endParaRPr dirty="0" lang="en-US"/>
          </a:p>
        </p:txBody>
      </p:sp>
      <p:sp>
        <p:nvSpPr>
          <p:cNvPr id="3" name="Text Placeholder 2"/>
          <p:cNvSpPr>
            <a:spLocks noGrp="1"/>
          </p:cNvSpPr>
          <p:nvPr>
            <p:ph idx="1" type="body"/>
          </p:nvPr>
        </p:nvSpPr>
        <p:spPr>
          <a:xfrm>
            <a:off x="839788" y="1681163"/>
            <a:ext cx="5157787" cy="823912"/>
          </a:xfrm>
        </p:spPr>
        <p:txBody>
          <a:bodyPr anchor="b" numCol="1"/>
          <a:lstStyle>
            <a:lvl1pPr indent="0" marL="0">
              <a:buNone/>
              <a:defRPr b="1" sz="2400"/>
            </a:lvl1pPr>
            <a:lvl2pPr indent="0" marL="457200">
              <a:buNone/>
              <a:defRPr b="1" sz="2000"/>
            </a:lvl2pPr>
            <a:lvl3pPr indent="0" marL="914400">
              <a:buNone/>
              <a:defRPr b="1" sz="1800"/>
            </a:lvl3pPr>
            <a:lvl4pPr indent="0" marL="1371600">
              <a:buNone/>
              <a:defRPr b="1" sz="1600"/>
            </a:lvl4pPr>
            <a:lvl5pPr indent="0" marL="1828800">
              <a:buNone/>
              <a:defRPr b="1" sz="1600"/>
            </a:lvl5pPr>
            <a:lvl6pPr indent="0" marL="2286000">
              <a:buNone/>
              <a:defRPr b="1" sz="1600"/>
            </a:lvl6pPr>
            <a:lvl7pPr indent="0" marL="2743200">
              <a:buNone/>
              <a:defRPr b="1" sz="1600"/>
            </a:lvl7pPr>
            <a:lvl8pPr indent="0" marL="3200400">
              <a:buNone/>
              <a:defRPr b="1" sz="1600"/>
            </a:lvl8pPr>
            <a:lvl9pPr indent="0" marL="3657600">
              <a:buNone/>
              <a:defRPr b="1"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2" sz="half"/>
          </p:nvPr>
        </p:nvSpPr>
        <p:spPr>
          <a:xfrm>
            <a:off x="839788" y="2505075"/>
            <a:ext cx="5157787" cy="3684588"/>
          </a:xfrm>
        </p:spPr>
        <p:txBody>
          <a:bodyPr num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 lang="en-US"/>
          </a:p>
        </p:txBody>
      </p:sp>
      <p:sp>
        <p:nvSpPr>
          <p:cNvPr id="5" name="Text Placeholder 4"/>
          <p:cNvSpPr>
            <a:spLocks noGrp="1"/>
          </p:cNvSpPr>
          <p:nvPr>
            <p:ph idx="3" sz="quarter" type="body"/>
          </p:nvPr>
        </p:nvSpPr>
        <p:spPr>
          <a:xfrm>
            <a:off x="6172200" y="1681163"/>
            <a:ext cx="5183188" cy="823912"/>
          </a:xfrm>
        </p:spPr>
        <p:txBody>
          <a:bodyPr anchor="b" numCol="1"/>
          <a:lstStyle>
            <a:lvl1pPr indent="0" marL="0">
              <a:buNone/>
              <a:defRPr b="1" sz="2400"/>
            </a:lvl1pPr>
            <a:lvl2pPr indent="0" marL="457200">
              <a:buNone/>
              <a:defRPr b="1" sz="2000"/>
            </a:lvl2pPr>
            <a:lvl3pPr indent="0" marL="914400">
              <a:buNone/>
              <a:defRPr b="1" sz="1800"/>
            </a:lvl3pPr>
            <a:lvl4pPr indent="0" marL="1371600">
              <a:buNone/>
              <a:defRPr b="1" sz="1600"/>
            </a:lvl4pPr>
            <a:lvl5pPr indent="0" marL="1828800">
              <a:buNone/>
              <a:defRPr b="1" sz="1600"/>
            </a:lvl5pPr>
            <a:lvl6pPr indent="0" marL="2286000">
              <a:buNone/>
              <a:defRPr b="1" sz="1600"/>
            </a:lvl6pPr>
            <a:lvl7pPr indent="0" marL="2743200">
              <a:buNone/>
              <a:defRPr b="1" sz="1600"/>
            </a:lvl7pPr>
            <a:lvl8pPr indent="0" marL="3200400">
              <a:buNone/>
              <a:defRPr b="1" sz="1600"/>
            </a:lvl8pPr>
            <a:lvl9pPr indent="0" marL="3657600">
              <a:buNone/>
              <a:defRPr b="1"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4" sz="quarter"/>
          </p:nvPr>
        </p:nvSpPr>
        <p:spPr>
          <a:xfrm>
            <a:off x="6172200" y="2505075"/>
            <a:ext cx="5183188" cy="3684588"/>
          </a:xfrm>
        </p:spPr>
        <p:txBody>
          <a:bodyPr num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 lang="en-US"/>
          </a:p>
        </p:txBody>
      </p:sp>
      <p:sp>
        <p:nvSpPr>
          <p:cNvPr id="7" name="Date Placeholder 6"/>
          <p:cNvSpPr>
            <a:spLocks noGrp="1"/>
          </p:cNvSpPr>
          <p:nvPr>
            <p:ph idx="10" sz="half" type="dt"/>
          </p:nvPr>
        </p:nvSpPr>
        <p:spPr/>
        <p:txBody>
          <a:bodyPr numCol="1"/>
          <a:lstStyle/>
          <a:p>
            <a:fld id="{846CE7D5-CF57-46EF-B807-FDD0502418D4}" type="datetimeFigureOut">
              <a:rPr lang="en-US" smtClean="0"/>
              <a:t>1/19/2024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idx="11" sz="quarter" type="ftr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idx="12" sz="quarter" type="sldNum"/>
          </p:nvPr>
        </p:nvSpPr>
        <p:spPr/>
        <p:txBody>
          <a:bodyPr numCol="1"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numCol="1"/>
          <a:lstStyle/>
          <a:p>
            <a:r>
              <a:rPr lang="en-US"/>
              <a:t>Click to edit Master title style</a:t>
            </a:r>
            <a:endParaRPr dirty="0" lang="en-US"/>
          </a:p>
        </p:txBody>
      </p:sp>
      <p:sp>
        <p:nvSpPr>
          <p:cNvPr id="3" name="Date Placeholder 2"/>
          <p:cNvSpPr>
            <a:spLocks noGrp="1"/>
          </p:cNvSpPr>
          <p:nvPr>
            <p:ph idx="10" sz="half" type="dt"/>
          </p:nvPr>
        </p:nvSpPr>
        <p:spPr/>
        <p:txBody>
          <a:bodyPr numCol="1"/>
          <a:lstStyle/>
          <a:p>
            <a:fld id="{846CE7D5-CF57-46EF-B807-FDD0502418D4}" type="datetimeFigureOut">
              <a:rPr lang="en-US" smtClean="0"/>
              <a:t>1/19/2024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idx="11" sz="quarter" type="ftr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idx="12" sz="quarter" type="sldNum"/>
          </p:nvPr>
        </p:nvSpPr>
        <p:spPr/>
        <p:txBody>
          <a:bodyPr numCol="1"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idx="10" sz="half" type="dt"/>
          </p:nvPr>
        </p:nvSpPr>
        <p:spPr/>
        <p:txBody>
          <a:bodyPr numCol="1"/>
          <a:lstStyle/>
          <a:p>
            <a:fld id="{846CE7D5-CF57-46EF-B807-FDD0502418D4}" type="datetimeFigureOut">
              <a:rPr lang="en-US" smtClean="0"/>
              <a:t>1/19/2024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idx="11" sz="quarter" type="ftr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idx="12" sz="quarter" type="sldNum"/>
          </p:nvPr>
        </p:nvSpPr>
        <p:spPr/>
        <p:txBody>
          <a:bodyPr numCol="1"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Tx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 numCol="1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dirty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 numCol="1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 lang="en-US"/>
          </a:p>
        </p:txBody>
      </p:sp>
      <p:sp>
        <p:nvSpPr>
          <p:cNvPr id="4" name="Text Placeholder 3"/>
          <p:cNvSpPr>
            <a:spLocks noGrp="1"/>
          </p:cNvSpPr>
          <p:nvPr>
            <p:ph idx="2" sz="half" type="body"/>
          </p:nvPr>
        </p:nvSpPr>
        <p:spPr>
          <a:xfrm>
            <a:off x="839788" y="2057400"/>
            <a:ext cx="3932237" cy="3811588"/>
          </a:xfrm>
        </p:spPr>
        <p:txBody>
          <a:bodyPr numCol="1"/>
          <a:lstStyle>
            <a:lvl1pPr indent="0" marL="0">
              <a:buNone/>
              <a:defRPr sz="1600"/>
            </a:lvl1pPr>
            <a:lvl2pPr indent="0" marL="457200">
              <a:buNone/>
              <a:defRPr sz="1400"/>
            </a:lvl2pPr>
            <a:lvl3pPr indent="0" marL="914400">
              <a:buNone/>
              <a:defRPr sz="1200"/>
            </a:lvl3pPr>
            <a:lvl4pPr indent="0" marL="1371600">
              <a:buNone/>
              <a:defRPr sz="1000"/>
            </a:lvl4pPr>
            <a:lvl5pPr indent="0" marL="1828800">
              <a:buNone/>
              <a:defRPr sz="1000"/>
            </a:lvl5pPr>
            <a:lvl6pPr indent="0" marL="2286000">
              <a:buNone/>
              <a:defRPr sz="1000"/>
            </a:lvl6pPr>
            <a:lvl7pPr indent="0" marL="2743200">
              <a:buNone/>
              <a:defRPr sz="1000"/>
            </a:lvl7pPr>
            <a:lvl8pPr indent="0" marL="3200400">
              <a:buNone/>
              <a:defRPr sz="1000"/>
            </a:lvl8pPr>
            <a:lvl9pPr indent="0" marL="365760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idx="10" sz="half" type="dt"/>
          </p:nvPr>
        </p:nvSpPr>
        <p:spPr/>
        <p:txBody>
          <a:bodyPr numCol="1"/>
          <a:lstStyle/>
          <a:p>
            <a:fld id="{846CE7D5-CF57-46EF-B807-FDD0502418D4}" type="datetimeFigureOut">
              <a:rPr lang="en-US" smtClean="0"/>
              <a:t>1/19/2024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idx="11" sz="quarter" type="ftr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idx="12" sz="quarter" type="sldNum"/>
          </p:nvPr>
        </p:nvSpPr>
        <p:spPr/>
        <p:txBody>
          <a:bodyPr numCol="1"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picTx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 numCol="1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dirty="0" lang="en-US"/>
          </a:p>
        </p:txBody>
      </p:sp>
      <p:sp>
        <p:nvSpPr>
          <p:cNvPr id="3" name="Picture Placeholder 2"/>
          <p:cNvSpPr>
            <a:spLocks noChangeAspect="1" noGrp="1"/>
          </p:cNvSpPr>
          <p:nvPr>
            <p:ph idx="1" type="pic"/>
          </p:nvPr>
        </p:nvSpPr>
        <p:spPr>
          <a:xfrm>
            <a:off x="5183188" y="987425"/>
            <a:ext cx="6172200" cy="4873625"/>
          </a:xfrm>
        </p:spPr>
        <p:txBody>
          <a:bodyPr anchor="t" numCol="1"/>
          <a:lstStyle>
            <a:lvl1pPr indent="0" marL="0">
              <a:buNone/>
              <a:defRPr sz="3200"/>
            </a:lvl1pPr>
            <a:lvl2pPr indent="0" marL="457200">
              <a:buNone/>
              <a:defRPr sz="2800"/>
            </a:lvl2pPr>
            <a:lvl3pPr indent="0" marL="914400">
              <a:buNone/>
              <a:defRPr sz="2400"/>
            </a:lvl3pPr>
            <a:lvl4pPr indent="0" marL="1371600">
              <a:buNone/>
              <a:defRPr sz="2000"/>
            </a:lvl4pPr>
            <a:lvl5pPr indent="0" marL="1828800">
              <a:buNone/>
              <a:defRPr sz="2000"/>
            </a:lvl5pPr>
            <a:lvl6pPr indent="0" marL="2286000">
              <a:buNone/>
              <a:defRPr sz="2000"/>
            </a:lvl6pPr>
            <a:lvl7pPr indent="0" marL="2743200">
              <a:buNone/>
              <a:defRPr sz="2000"/>
            </a:lvl7pPr>
            <a:lvl8pPr indent="0" marL="3200400">
              <a:buNone/>
              <a:defRPr sz="2000"/>
            </a:lvl8pPr>
            <a:lvl9pPr indent="0" marL="365760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dirty="0" lang="en-US"/>
          </a:p>
        </p:txBody>
      </p:sp>
      <p:sp>
        <p:nvSpPr>
          <p:cNvPr id="4" name="Text Placeholder 3"/>
          <p:cNvSpPr>
            <a:spLocks noGrp="1"/>
          </p:cNvSpPr>
          <p:nvPr>
            <p:ph idx="2" sz="half" type="body"/>
          </p:nvPr>
        </p:nvSpPr>
        <p:spPr>
          <a:xfrm>
            <a:off x="839788" y="2057400"/>
            <a:ext cx="3932237" cy="3811588"/>
          </a:xfrm>
        </p:spPr>
        <p:txBody>
          <a:bodyPr numCol="1"/>
          <a:lstStyle>
            <a:lvl1pPr indent="0" marL="0">
              <a:buNone/>
              <a:defRPr sz="1600"/>
            </a:lvl1pPr>
            <a:lvl2pPr indent="0" marL="457200">
              <a:buNone/>
              <a:defRPr sz="1400"/>
            </a:lvl2pPr>
            <a:lvl3pPr indent="0" marL="914400">
              <a:buNone/>
              <a:defRPr sz="1200"/>
            </a:lvl3pPr>
            <a:lvl4pPr indent="0" marL="1371600">
              <a:buNone/>
              <a:defRPr sz="1000"/>
            </a:lvl4pPr>
            <a:lvl5pPr indent="0" marL="1828800">
              <a:buNone/>
              <a:defRPr sz="1000"/>
            </a:lvl5pPr>
            <a:lvl6pPr indent="0" marL="2286000">
              <a:buNone/>
              <a:defRPr sz="1000"/>
            </a:lvl6pPr>
            <a:lvl7pPr indent="0" marL="2743200">
              <a:buNone/>
              <a:defRPr sz="1000"/>
            </a:lvl7pPr>
            <a:lvl8pPr indent="0" marL="3200400">
              <a:buNone/>
              <a:defRPr sz="1000"/>
            </a:lvl8pPr>
            <a:lvl9pPr indent="0" marL="365760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idx="10" sz="half" type="dt"/>
          </p:nvPr>
        </p:nvSpPr>
        <p:spPr/>
        <p:txBody>
          <a:bodyPr numCol="1"/>
          <a:lstStyle/>
          <a:p>
            <a:fld id="{846CE7D5-CF57-46EF-B807-FDD0502418D4}" type="datetimeFigureOut">
              <a:rPr lang="en-US" smtClean="0"/>
              <a:t>1/19/2024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idx="11" sz="quarter" type="ftr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idx="12" sz="quarter" type="sldNum"/>
          </p:nvPr>
        </p:nvSpPr>
        <p:spPr/>
        <p:txBody>
          <a:bodyPr numCol="1"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2" Target="../slideLayouts/slideLayout11.xml" Type="http://schemas.openxmlformats.org/officeDocument/2006/relationships/slideLayout"/><Relationship Id="rId11" Target="../slideLayouts/slideLayout10.xml" Type="http://schemas.openxmlformats.org/officeDocument/2006/relationships/slideLayout"/><Relationship Id="rId9" Target="../slideLayouts/slideLayout8.xml" Type="http://schemas.openxmlformats.org/officeDocument/2006/relationships/slideLayout"/><Relationship Id="rId10" Target="../slideLayouts/slideLayout9.xml" Type="http://schemas.openxmlformats.org/officeDocument/2006/relationships/slideLayout"/><Relationship Id="rId8" Target="../slideLayouts/slideLayout7.xml" Type="http://schemas.openxmlformats.org/officeDocument/2006/relationships/slideLayout"/><Relationship Id="rId7" Target="../slideLayouts/slideLayout6.xml" Type="http://schemas.openxmlformats.org/officeDocument/2006/relationships/slideLayout"/><Relationship Id="rId6" Target="../slideLayouts/slideLayout5.xml" Type="http://schemas.openxmlformats.org/officeDocument/2006/relationships/slideLayout"/><Relationship Id="rId5" Target="../slideLayouts/slideLayout4.xml" Type="http://schemas.openxmlformats.org/officeDocument/2006/relationships/slideLayout"/><Relationship Id="rId4" Target="../slideLayouts/slideLayout3.xml" Type="http://schemas.openxmlformats.org/officeDocument/2006/relationships/slideLayout"/><Relationship Id="rId3" Target="../slideLayouts/slideLayout2.xml" Type="http://schemas.openxmlformats.org/officeDocument/2006/relationships/slideLayout"/><Relationship Id="rId2" Target="../slideLayouts/slideLayout1.xml" Type="http://schemas.openxmlformats.org/officeDocument/2006/relationships/slideLayout"/><Relationship Id="rId1" Target="../theme/theme1.xml" Type="http://schemas.openxmlformats.org/officeDocument/2006/relationships/theme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anchor="ctr" bIns="45720" lIns="91440" numCol="1" rIns="91440" rtlCol="0" tIns="45720" vert="horz">
            <a:normAutofit/>
          </a:bodyPr>
          <a:lstStyle/>
          <a:p>
            <a:r>
              <a:rPr lang="en-US"/>
              <a:t>Click to edit Master title style</a:t>
            </a:r>
            <a:endParaRPr dirty="0" lang="en-US"/>
          </a:p>
        </p:txBody>
      </p:sp>
      <p:sp>
        <p:nvSpPr>
          <p:cNvPr id="3" name="Text Placeholder 2"/>
          <p:cNvSpPr>
            <a:spLocks noGrp="1"/>
          </p:cNvSpPr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bIns="45720" lIns="91440" numCol="1" rIns="91440" rtlCol="0" tIns="45720" vert="horz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 lang="en-US"/>
          </a:p>
        </p:txBody>
      </p:sp>
      <p:sp>
        <p:nvSpPr>
          <p:cNvPr id="4" name="Date Placeholder 3"/>
          <p:cNvSpPr>
            <a:spLocks noGrp="1"/>
          </p:cNvSpPr>
          <p:nvPr>
            <p:ph idx="2" sz="half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anchor="ctr" bIns="45720" lIns="91440" numCol="1" rIns="91440" rtlCol="0" tIns="45720" vert="horz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1/19/2024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idx="3" sz="quarter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anchor="ctr" bIns="45720" lIns="91440" numCol="1" rIns="91440" rtlCol="0" tIns="45720" vert="horz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idx="4" sz="quarter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anchor="ctr" bIns="45720" lIns="91440" numCol="1" rIns="91440" rtlCol="0" tIns="45720" vert="horz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accent1="accent1" accent2="accent2" accent3="accent3" accent4="accent4" accent5="accent5" accent6="accent6" bg1="lt1" bg2="lt2" folHlink="folHlink" hlink="hlink" tx1="dk1" tx2="dk2"/>
  <p:sldLayoutIdLst>
    <p:sldLayoutId id="2147483648" r:id="rId2"/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</p:sldLayoutIdLst>
  <p:txStyles>
    <p:titleStyle>
      <a:lvl1pPr algn="l" defTabSz="914400" eaLnBrk="1" hangingPunct="1" latinLnBrk="0" rtl="0">
        <a:lnSpc>
          <a:spcPct val="90000"/>
        </a:lnSpc>
        <a:spcBef>
          <a:spcPct val="0"/>
        </a:spcBef>
        <a:buNone/>
        <a:defRPr kern="1200" sz="44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algn="l" defTabSz="914400" eaLnBrk="1" hangingPunct="1" indent="-228600" latinLnBrk="0" marL="228600" rtl="0">
        <a:lnSpc>
          <a:spcPct val="90000"/>
        </a:lnSpc>
        <a:spcBef>
          <a:spcPts val="1000"/>
        </a:spcBef>
        <a:buFont charset="0" panose="020B0604020202020204" pitchFamily="34" typeface="Arial"/>
        <a:buChar char="•"/>
        <a:defRPr kern="1200" sz="2800">
          <a:solidFill>
            <a:schemeClr val="tx1"/>
          </a:solidFill>
          <a:latin typeface="+mn-lt"/>
          <a:ea typeface="+mn-ea"/>
          <a:cs typeface="+mn-cs"/>
        </a:defRPr>
      </a:lvl1pPr>
      <a:lvl2pPr algn="l" defTabSz="914400" eaLnBrk="1" hangingPunct="1" indent="-228600" latinLnBrk="0" marL="6858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2400">
          <a:solidFill>
            <a:schemeClr val="tx1"/>
          </a:solidFill>
          <a:latin typeface="+mn-lt"/>
          <a:ea typeface="+mn-ea"/>
          <a:cs typeface="+mn-cs"/>
        </a:defRPr>
      </a:lvl2pPr>
      <a:lvl3pPr algn="l" defTabSz="914400" eaLnBrk="1" hangingPunct="1" indent="-228600" latinLnBrk="0" marL="11430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2000">
          <a:solidFill>
            <a:schemeClr val="tx1"/>
          </a:solidFill>
          <a:latin typeface="+mn-lt"/>
          <a:ea typeface="+mn-ea"/>
          <a:cs typeface="+mn-cs"/>
        </a:defRPr>
      </a:lvl3pPr>
      <a:lvl4pPr algn="l" defTabSz="914400" eaLnBrk="1" hangingPunct="1" indent="-228600" latinLnBrk="0" marL="16002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4pPr>
      <a:lvl5pPr algn="l" defTabSz="914400" eaLnBrk="1" hangingPunct="1" indent="-228600" latinLnBrk="0" marL="20574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5pPr>
      <a:lvl6pPr algn="l" defTabSz="914400" eaLnBrk="1" hangingPunct="1" indent="-228600" latinLnBrk="0" marL="25146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6pPr>
      <a:lvl7pPr algn="l" defTabSz="914400" eaLnBrk="1" hangingPunct="1" indent="-228600" latinLnBrk="0" marL="29718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7pPr>
      <a:lvl8pPr algn="l" defTabSz="914400" eaLnBrk="1" hangingPunct="1" indent="-228600" latinLnBrk="0" marL="34290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8pPr>
      <a:lvl9pPr algn="l" defTabSz="914400" eaLnBrk="1" hangingPunct="1" indent="-228600" latinLnBrk="0" marL="38862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algn="l" defTabSz="914400" eaLnBrk="1" hangingPunct="1" latinLnBrk="0" marL="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1pPr>
      <a:lvl2pPr algn="l" defTabSz="914400" eaLnBrk="1" hangingPunct="1" latinLnBrk="0" marL="4572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2pPr>
      <a:lvl3pPr algn="l" defTabSz="914400" eaLnBrk="1" hangingPunct="1" latinLnBrk="0" marL="9144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3pPr>
      <a:lvl4pPr algn="l" defTabSz="914400" eaLnBrk="1" hangingPunct="1" latinLnBrk="0" marL="13716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4pPr>
      <a:lvl5pPr algn="l" defTabSz="914400" eaLnBrk="1" hangingPunct="1" latinLnBrk="0" marL="18288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5pPr>
      <a:lvl6pPr algn="l" defTabSz="914400" eaLnBrk="1" hangingPunct="1" latinLnBrk="0" marL="22860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6pPr>
      <a:lvl7pPr algn="l" defTabSz="914400" eaLnBrk="1" hangingPunct="1" latinLnBrk="0" marL="27432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7pPr>
      <a:lvl8pPr algn="l" defTabSz="914400" eaLnBrk="1" hangingPunct="1" latinLnBrk="0" marL="32004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8pPr>
      <a:lvl9pPr algn="l" defTabSz="914400" eaLnBrk="1" hangingPunct="1" latinLnBrk="0" marL="36576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arget="../slideLayouts/slideLayout1.xml" Type="http://schemas.openxmlformats.org/officeDocument/2006/relationships/slideLayout"/></Relationships>
</file>

<file path=ppt/slides/_rels/slide2.xml.rels><?xml version="1.0" encoding="UTF-8" standalone="yes"?><Relationships xmlns="http://schemas.openxmlformats.org/package/2006/relationships"><Relationship Id="rId2" Target="../media/image1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3.xml.rels><?xml version="1.0" encoding="UTF-8" standalone="yes"?><Relationships xmlns="http://schemas.openxmlformats.org/package/2006/relationships"><Relationship Id="rId2" Target="../media/image2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4.xml.rels><?xml version="1.0" encoding="UTF-8" standalone="yes"?><Relationships xmlns="http://schemas.openxmlformats.org/package/2006/relationships"><Relationship Id="rId2" Target="../media/image3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5.xml.rels><?xml version="1.0" encoding="UTF-8" standalone="yes"?><Relationships xmlns="http://schemas.openxmlformats.org/package/2006/relationships"><Relationship Id="rId2" Target="../media/image4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6.xml.rels><?xml version="1.0" encoding="UTF-8" standalone="yes"?><Relationships xmlns="http://schemas.openxmlformats.org/package/2006/relationships"><Relationship Id="rId2" Target="../media/image5.pn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7.xml.rels><?xml version="1.0" encoding="UTF-8" standalone="yes"?><Relationships xmlns="http://schemas.openxmlformats.org/package/2006/relationships"><Relationship Id="rId2" Target="../media/image6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 numCol="1">
            <a:normAutofit fontScale="90000"/>
          </a:bodyPr>
          <a:lstStyle/>
          <a:p>
            <a:r>
              <a:rPr dirty="0" lang="en-US">
                <a:ea typeface="Calibri Light"/>
                <a:cs typeface="Calibri Light"/>
              </a:rPr>
              <a:t> Le cycle de vie </a:t>
            </a:r>
            <a:r>
              <a:rPr dirty="0" err="1" lang="en-US">
                <a:ea typeface="Calibri Light"/>
                <a:cs typeface="Calibri Light"/>
              </a:rPr>
              <a:t>d'une</a:t>
            </a:r>
            <a:r>
              <a:rPr dirty="0" lang="en-US">
                <a:ea typeface="Calibri Light"/>
                <a:cs typeface="Calibri Light"/>
              </a:rPr>
              <a:t> </a:t>
            </a:r>
            <a:r>
              <a:rPr dirty="0" err="1" lang="en-US">
                <a:ea typeface="Calibri Light"/>
                <a:cs typeface="Calibri Light"/>
              </a:rPr>
              <a:t>plante</a:t>
            </a:r>
            <a:r>
              <a:rPr dirty="0" lang="en-US">
                <a:ea typeface="Calibri Light"/>
                <a:cs typeface="Calibri Light"/>
              </a:rPr>
              <a:t> à </a:t>
            </a:r>
            <a:r>
              <a:rPr dirty="0" err="1" lang="en-US">
                <a:ea typeface="Calibri Light"/>
                <a:cs typeface="Calibri Light"/>
              </a:rPr>
              <a:t>fleure</a:t>
            </a:r>
            <a:r>
              <a:rPr dirty="0" lang="en-US">
                <a:ea typeface="Calibri Light"/>
                <a:cs typeface="Calibri Light"/>
              </a:rPr>
              <a:t> par </a:t>
            </a:r>
            <a:r>
              <a:rPr dirty="0" err="1" lang="en-US">
                <a:ea typeface="Calibri Light"/>
                <a:cs typeface="Calibri Light"/>
              </a:rPr>
              <a:t>Claudérik</a:t>
            </a:r>
            <a:r>
              <a:rPr dirty="0" lang="en-US">
                <a:ea typeface="Calibri Light"/>
                <a:cs typeface="Calibri Light"/>
              </a:rPr>
              <a:t> Lessard</a:t>
            </a:r>
            <a:endParaRPr dirty="0" err="1" lang="en-US"/>
          </a:p>
        </p:txBody>
      </p:sp>
      <p:sp>
        <p:nvSpPr>
          <p:cNvPr id="3" name="Subtitle 2"/>
          <p:cNvSpPr>
            <a:spLocks noGrp="1"/>
          </p:cNvSpPr>
          <p:nvPr>
            <p:ph idx="1" type="subTitle"/>
          </p:nvPr>
        </p:nvSpPr>
        <p:spPr/>
        <p:txBody>
          <a:bodyPr numCol="1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1C38D4-BF00-290C-9F3B-DD994F2374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numCol="1"/>
          <a:lstStyle/>
          <a:p>
            <a:r>
              <a:rPr dirty="0" lang="en-US">
                <a:ea typeface="Calibri Light"/>
                <a:cs typeface="Calibri Light"/>
              </a:rPr>
              <a:t>germination</a:t>
            </a:r>
            <a:endParaRPr dirty="0" lang="en-US"/>
          </a:p>
        </p:txBody>
      </p:sp>
      <p:pic>
        <p:nvPicPr>
          <p:cNvPr descr="A diagram of a plant growing from a seed  Description automatically generated" id="4" name="Content Placeholder 3">
            <a:extLst>
              <a:ext uri="{FF2B5EF4-FFF2-40B4-BE49-F238E27FC236}">
                <a16:creationId xmlns:a16="http://schemas.microsoft.com/office/drawing/2014/main" id="{E9A72C88-7FB3-F50E-77E3-A0BD2A00967F}"/>
              </a:ext>
            </a:extLst>
          </p:cNvPr>
          <p:cNvPicPr>
            <a:picLocks noChangeAspect="1" noGrp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306288" y="2204664"/>
            <a:ext cx="5275951" cy="3780166"/>
          </a:xfrm>
        </p:spPr>
      </p:pic>
    </p:spTree>
    <p:extLst>
      <p:ext uri="{BB962C8B-B14F-4D97-AF65-F5344CB8AC3E}">
        <p14:creationId xmlns:p14="http://schemas.microsoft.com/office/powerpoint/2010/main" val="42549912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F82F9C-6FFC-A2AB-503D-D976118565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numCol="1"/>
          <a:lstStyle/>
          <a:p>
            <a:r>
              <a:rPr dirty="0" err="1" lang="en-US">
                <a:ea typeface="Calibri Light"/>
                <a:cs typeface="Calibri Light"/>
              </a:rPr>
              <a:t>croissance</a:t>
            </a:r>
            <a:endParaRPr dirty="0" err="1" lang="en-US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D5A75290-9078-116A-9BF8-05F97C2810F5}"/>
              </a:ext>
            </a:extLst>
          </p:cNvPr>
          <p:cNvPicPr>
            <a:picLocks noChangeAspect="1" noGrp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630380" y="2552216"/>
            <a:ext cx="4271372" cy="2053085"/>
          </a:xfrm>
        </p:spPr>
      </p:pic>
    </p:spTree>
    <p:extLst>
      <p:ext uri="{BB962C8B-B14F-4D97-AF65-F5344CB8AC3E}">
        <p14:creationId xmlns:p14="http://schemas.microsoft.com/office/powerpoint/2010/main" val="10542758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6C4753-3C4D-48C7-8946-2AD4FEE504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numCol="1"/>
          <a:lstStyle/>
          <a:p>
            <a:r>
              <a:rPr dirty="0" lang="en-US">
                <a:ea typeface="Calibri Light"/>
                <a:cs typeface="Calibri Light"/>
              </a:rPr>
              <a:t>floraison</a:t>
            </a:r>
            <a:endParaRPr dirty="0" lang="en-US"/>
          </a:p>
        </p:txBody>
      </p:sp>
      <p:pic>
        <p:nvPicPr>
          <p:cNvPr descr="A close up of a flower  Description automatically generated" id="5" name="Picture 4">
            <a:extLst>
              <a:ext uri="{FF2B5EF4-FFF2-40B4-BE49-F238E27FC236}">
                <a16:creationId xmlns:a16="http://schemas.microsoft.com/office/drawing/2014/main" id="{81E09E11-2B43-0B21-8582-B79A63B1D08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62506" y="2505077"/>
            <a:ext cx="3459525" cy="27790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40083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C0311C-9B4B-F009-8447-0E5AA3FAD9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numCol="1"/>
          <a:lstStyle/>
          <a:p>
            <a:r>
              <a:rPr dirty="0" err="1" lang="en-US">
                <a:ea typeface="Calibri Light"/>
                <a:cs typeface="Calibri Light"/>
              </a:rPr>
              <a:t>pollinisation</a:t>
            </a:r>
            <a:endParaRPr dirty="0" err="1" lang="en-US"/>
          </a:p>
        </p:txBody>
      </p:sp>
      <p:pic>
        <p:nvPicPr>
          <p:cNvPr descr="A bee on a flower  Description automatically generated" id="4" name="Picture 3">
            <a:extLst>
              <a:ext uri="{FF2B5EF4-FFF2-40B4-BE49-F238E27FC236}">
                <a16:creationId xmlns:a16="http://schemas.microsoft.com/office/drawing/2014/main" id="{1400A95E-2ADC-5D47-CC81-B59A99CC4ED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59626" y="2698290"/>
            <a:ext cx="4289669" cy="25695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07237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F6EEE5-2380-CED5-9046-34CC7F9020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numCol="1"/>
          <a:lstStyle/>
          <a:p>
            <a:r>
              <a:rPr dirty="0" err="1" lang="en-US">
                <a:ea typeface="Calibri Light"/>
                <a:cs typeface="Calibri Light"/>
              </a:rPr>
              <a:t>fécondation</a:t>
            </a:r>
            <a:endParaRPr dirty="0" err="1" lang="en-US"/>
          </a:p>
        </p:txBody>
      </p:sp>
      <p:pic>
        <p:nvPicPr>
          <p:cNvPr descr="A diagram of a flower  Description automatically generated" id="4" name="Picture 3">
            <a:extLst>
              <a:ext uri="{FF2B5EF4-FFF2-40B4-BE49-F238E27FC236}">
                <a16:creationId xmlns:a16="http://schemas.microsoft.com/office/drawing/2014/main" id="{D5B601A2-0607-160C-B105-D2C5B350290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38668" y="2643190"/>
            <a:ext cx="3457133" cy="21884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68421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8A8AB1-A2A4-0996-C980-B6B99234D3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numCol="1"/>
          <a:lstStyle/>
          <a:p>
            <a:r>
              <a:rPr dirty="0" lang="en-US">
                <a:ea typeface="Calibri Light"/>
                <a:cs typeface="Calibri Light"/>
              </a:rPr>
              <a:t>fructification</a:t>
            </a:r>
            <a:endParaRPr dirty="0" lang="en-US"/>
          </a:p>
        </p:txBody>
      </p:sp>
      <p:pic>
        <p:nvPicPr>
          <p:cNvPr descr="A close up of an apple  Description automatically generated" id="4" name="Picture 3">
            <a:extLst>
              <a:ext uri="{FF2B5EF4-FFF2-40B4-BE49-F238E27FC236}">
                <a16:creationId xmlns:a16="http://schemas.microsoft.com/office/drawing/2014/main" id="{E43256F1-2F25-2DE4-7DCA-72F8773A803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24438" y="2357429"/>
            <a:ext cx="3346071" cy="30720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21573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lastClr="000000" val="windowText"/>
      </a:dk1>
      <a:lt1>
        <a:sysClr lastClr="FFFFFF" val="window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panose="020F0302020204030204"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panose="020F0502020204030204"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algn="ctr" cap="flat" cmpd="sng" w="6350">
          <a:solidFill>
            <a:schemeClr val="phClr"/>
          </a:solidFill>
          <a:prstDash val="solid"/>
          <a:miter lim="800000"/>
        </a:ln>
        <a:ln algn="ctr" cap="flat" cmpd="sng" w="12700">
          <a:solidFill>
            <a:schemeClr val="phClr"/>
          </a:solidFill>
          <a:prstDash val="solid"/>
          <a:miter lim="800000"/>
        </a:ln>
        <a:ln algn="ctr" cap="flat" cmpd="sng" w="19050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algn="ctr" blurRad="57150" dir="5400000" dist="19050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id="{62F939B6-93AF-4DB8-9C6B-D6C7DFDC589F}" name="Office Theme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Words>0</Words>
  <Paragraphs>0</Paragraphs>
  <Slides>7</Slides>
  <Notes>0</Notes>
  <TotalTime>0</TotalTime>
  <HiddenSlides>0</HiddenSlides>
  <MMClips>0</MMClips>
  <ScaleCrop>false</ScaleCrop>
  <HeadingPairs>
    <vt:vector baseType="variant" size="4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baseType="lpstr" size="8">
      <vt:lpstr>office theme</vt:lpstr>
      <vt:lpstr> Le cycle de vie d'une plante à fleure par Claudérik Lessard</vt:lpstr>
      <vt:lpstr>germination</vt:lpstr>
      <vt:lpstr>croissance</vt:lpstr>
      <vt:lpstr>floraison</vt:lpstr>
      <vt:lpstr>pollinisation</vt:lpstr>
      <vt:lpstr>fécondation</vt:lpstr>
      <vt:lpstr>fructification</vt:lpstr>
    </vt:vector>
  </TitlesOfParts>
  <LinksUpToDate>false</LinksUpToDate>
  <SharedDoc>false</SharedDoc>
  <HyperlinksChanged>false</HyperlinksChanged>
  <Application>Microsoft Office PowerPoint</Application>
  <AppVersion>16.0000</AppVersion>
  <PresentationFormat>Widescreen</PresentationFormat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2024-01-19T20:24:16Z</dcterms:created>
  <dc:creator/>
  <cp:lastModifiedBy/>
  <dcterms:modified xsi:type="dcterms:W3CDTF">2024-01-19T20:37:07Z</dcterms:modified>
  <cp:revision>50</cp:revision>
  <dc:title>PowerPoint Presentation</dc:title>
</cp:coreProperties>
</file>