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4D6BA4-594A-4025-9BED-7852C42D11BD}" v="82" dt="2023-12-01T18:34:25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45ABA2-B291-3596-D6B4-C364DFA69BA9}"/>
              </a:ext>
            </a:extLst>
          </p:cNvPr>
          <p:cNvSpPr/>
          <p:nvPr/>
        </p:nvSpPr>
        <p:spPr>
          <a:xfrm>
            <a:off x="9019960" y="2070339"/>
            <a:ext cx="1869056" cy="4198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642" y="345986"/>
            <a:ext cx="9230264" cy="1366808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La </a:t>
            </a:r>
            <a:r>
              <a:rPr lang="en-US" dirty="0" err="1">
                <a:cs typeface="Calibri Light"/>
              </a:rPr>
              <a:t>fusée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Claudérik</a:t>
            </a:r>
            <a:r>
              <a:rPr lang="en-US" dirty="0">
                <a:cs typeface="Calibri Light"/>
              </a:rPr>
              <a:t> Lessard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6200000">
            <a:off x="8798944" y="3170718"/>
            <a:ext cx="2444151" cy="8650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solidFill>
                  <a:schemeClr val="bg1"/>
                </a:solidFill>
                <a:cs typeface="Calibri"/>
              </a:rPr>
              <a:t>Claudérik</a:t>
            </a:r>
            <a:r>
              <a:rPr lang="en-US" dirty="0">
                <a:solidFill>
                  <a:schemeClr val="bg1"/>
                </a:solidFill>
                <a:cs typeface="Calibri"/>
              </a:rPr>
              <a:t> Lessard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61C3024-25AE-8B14-87AA-AE7A85230B5F}"/>
              </a:ext>
            </a:extLst>
          </p:cNvPr>
          <p:cNvSpPr/>
          <p:nvPr/>
        </p:nvSpPr>
        <p:spPr>
          <a:xfrm>
            <a:off x="8952019" y="281"/>
            <a:ext cx="2012830" cy="207033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4EE36578-178D-E358-3525-758971612A36}"/>
              </a:ext>
            </a:extLst>
          </p:cNvPr>
          <p:cNvSpPr/>
          <p:nvPr/>
        </p:nvSpPr>
        <p:spPr>
          <a:xfrm>
            <a:off x="10617539" y="4875897"/>
            <a:ext cx="1322716" cy="1984075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53AB8D10-88E6-FE0F-4E96-C6AB6A57ADE8}"/>
              </a:ext>
            </a:extLst>
          </p:cNvPr>
          <p:cNvSpPr/>
          <p:nvPr/>
        </p:nvSpPr>
        <p:spPr>
          <a:xfrm flipH="1">
            <a:off x="7785199" y="4875897"/>
            <a:ext cx="1466491" cy="1984075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 fusée de Claudérik Lessard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49</cp:revision>
  <dcterms:created xsi:type="dcterms:W3CDTF">2023-12-01T18:22:38Z</dcterms:created>
  <dcterms:modified xsi:type="dcterms:W3CDTF">2023-12-01T18:35:56Z</dcterms:modified>
</cp:coreProperties>
</file>