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5F580-10EA-C025-2D05-9C0865AF5243}" v="168" dt="2025-02-13T16:01:55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4383F-A5C0-B7B2-23A8-548E0B74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3272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dirty="0" err="1">
                <a:ea typeface="+mn-lt"/>
                <a:cs typeface="+mn-lt"/>
              </a:rPr>
              <a:t>l’infection</a:t>
            </a:r>
            <a:r>
              <a:rPr lang="en-US" sz="4000" dirty="0">
                <a:ea typeface="+mn-lt"/>
                <a:cs typeface="+mn-lt"/>
              </a:rPr>
              <a:t>: Treponema pallidum </a:t>
            </a:r>
            <a:endParaRPr lang="en-US" sz="4000"/>
          </a:p>
          <a:p>
            <a:pPr algn="ctr"/>
            <a:r>
              <a:rPr lang="en-US" sz="4000" dirty="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Syphilis </a:t>
            </a:r>
            <a:endParaRPr lang="en-US" sz="400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</a:t>
            </a:r>
            <a:r>
              <a:rPr lang="en-US" sz="4000" dirty="0" err="1">
                <a:ea typeface="+mn-lt"/>
                <a:cs typeface="+mn-lt"/>
              </a:rPr>
              <a:t>Règne</a:t>
            </a:r>
            <a:r>
              <a:rPr lang="en-US" sz="4000" dirty="0">
                <a:ea typeface="+mn-lt"/>
                <a:cs typeface="+mn-lt"/>
              </a:rPr>
              <a:t> de </a:t>
            </a:r>
            <a:r>
              <a:rPr lang="en-US" sz="4000" dirty="0" err="1">
                <a:ea typeface="+mn-lt"/>
                <a:cs typeface="+mn-lt"/>
              </a:rPr>
              <a:t>monères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dirty="0" err="1">
                <a:ea typeface="+mn-lt"/>
                <a:cs typeface="+mn-lt"/>
              </a:rPr>
              <a:t>Antibiotiques</a:t>
            </a:r>
            <a:endParaRPr lang="en-US" sz="4000" dirty="0" err="1"/>
          </a:p>
          <a:p>
            <a:endParaRPr lang="en-US" dirty="0"/>
          </a:p>
        </p:txBody>
      </p:sp>
      <p:pic>
        <p:nvPicPr>
          <p:cNvPr id="4" name="Picture 3" descr="Syphilis | Vircell">
            <a:extLst>
              <a:ext uri="{FF2B5EF4-FFF2-40B4-BE49-F238E27FC236}">
                <a16:creationId xmlns:a16="http://schemas.microsoft.com/office/drawing/2014/main" id="{AFCBC943-D9E3-9FD0-C25D-2A9328CBC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155" y="3267075"/>
            <a:ext cx="5256182" cy="394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1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91C5E-FA31-6EE3-A6BC-E4D897B9C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-299"/>
            <a:ext cx="927914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err="1">
                <a:ea typeface="+mn-lt"/>
                <a:cs typeface="+mn-lt"/>
              </a:rPr>
              <a:t>l'infection</a:t>
            </a:r>
            <a:r>
              <a:rPr lang="en-US" sz="4000" dirty="0">
                <a:ea typeface="+mn-lt"/>
                <a:cs typeface="+mn-lt"/>
              </a:rPr>
              <a:t>: </a:t>
            </a:r>
            <a:r>
              <a:rPr lang="en-US" sz="4000" err="1">
                <a:ea typeface="+mn-lt"/>
                <a:cs typeface="+mn-lt"/>
              </a:rPr>
              <a:t>Phtirius</a:t>
            </a:r>
            <a:r>
              <a:rPr lang="en-US" sz="4000" dirty="0">
                <a:ea typeface="+mn-lt"/>
                <a:cs typeface="+mn-lt"/>
              </a:rPr>
              <a:t> Pubis </a:t>
            </a:r>
            <a:endParaRPr lang="en-US" sz="4000"/>
          </a:p>
          <a:p>
            <a:pPr algn="ctr"/>
            <a:r>
              <a:rPr lang="en-US" sz="400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err="1">
                <a:ea typeface="+mn-lt"/>
                <a:cs typeface="+mn-lt"/>
              </a:rPr>
              <a:t>Morpion</a:t>
            </a:r>
            <a:endParaRPr lang="en-US" sz="4000" err="1"/>
          </a:p>
          <a:p>
            <a:pPr marL="0" indent="0" algn="ctr">
              <a:buNone/>
            </a:pPr>
            <a:endParaRPr lang="en-US" sz="4000" dirty="0">
              <a:ea typeface="+mn-lt"/>
              <a:cs typeface="+mn-lt"/>
            </a:endParaRPr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</a:t>
            </a:r>
            <a:r>
              <a:rPr lang="en-US" sz="4000" dirty="0" err="1">
                <a:ea typeface="+mn-lt"/>
                <a:cs typeface="+mn-lt"/>
              </a:rPr>
              <a:t>Règne</a:t>
            </a:r>
            <a:r>
              <a:rPr lang="en-US" sz="4000" dirty="0">
                <a:ea typeface="+mn-lt"/>
                <a:cs typeface="+mn-lt"/>
              </a:rPr>
              <a:t> animal </a:t>
            </a:r>
            <a:r>
              <a:rPr lang="en-US" sz="4000" dirty="0" err="1">
                <a:ea typeface="+mn-lt"/>
                <a:cs typeface="+mn-lt"/>
              </a:rPr>
              <a:t>Arthropode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 dirty="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dirty="0" err="1">
                <a:ea typeface="+mn-lt"/>
                <a:cs typeface="+mn-lt"/>
              </a:rPr>
              <a:t>Shampoings</a:t>
            </a:r>
            <a:endParaRPr lang="en-US" sz="4000" dirty="0" err="1"/>
          </a:p>
          <a:p>
            <a:pPr algn="ctr"/>
            <a:endParaRPr lang="en-US" sz="4000" dirty="0"/>
          </a:p>
          <a:p>
            <a:endParaRPr lang="en-US" dirty="0"/>
          </a:p>
        </p:txBody>
      </p:sp>
      <p:pic>
        <p:nvPicPr>
          <p:cNvPr id="4" name="Picture 3" descr="Le morpion : identifier, comprendre et traiter les poux du pubis">
            <a:extLst>
              <a:ext uri="{FF2B5EF4-FFF2-40B4-BE49-F238E27FC236}">
                <a16:creationId xmlns:a16="http://schemas.microsoft.com/office/drawing/2014/main" id="{53F567E3-6407-5A83-E98B-5E1ED9FF4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437" y="2620095"/>
            <a:ext cx="5644370" cy="423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9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7A3C-E310-9D15-C309-E9C075A6E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-299"/>
            <a:ext cx="764012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err="1">
                <a:ea typeface="+mn-lt"/>
                <a:cs typeface="+mn-lt"/>
              </a:rPr>
              <a:t>l'infection</a:t>
            </a:r>
            <a:r>
              <a:rPr lang="en-US" sz="4000" dirty="0">
                <a:ea typeface="+mn-lt"/>
                <a:cs typeface="+mn-lt"/>
              </a:rPr>
              <a:t>: VPH </a:t>
            </a:r>
            <a:endParaRPr lang="en-US" sz="4000"/>
          </a:p>
          <a:p>
            <a:pPr algn="ctr"/>
            <a:r>
              <a:rPr lang="en-US" sz="400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err="1">
                <a:ea typeface="+mn-lt"/>
                <a:cs typeface="+mn-lt"/>
              </a:rPr>
              <a:t>Condylomes</a:t>
            </a:r>
            <a:endParaRPr lang="en-US" sz="4000"/>
          </a:p>
          <a:p>
            <a:pPr marL="0" indent="0" algn="ctr">
              <a:buNone/>
            </a:pPr>
            <a:endParaRPr lang="en-US" sz="4000" dirty="0">
              <a:ea typeface="+mn-lt"/>
              <a:cs typeface="+mn-lt"/>
            </a:endParaRPr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Virus </a:t>
            </a:r>
            <a:endParaRPr lang="en-US" sz="4000" dirty="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dirty="0" err="1">
                <a:ea typeface="+mn-lt"/>
                <a:cs typeface="+mn-lt"/>
              </a:rPr>
              <a:t>Cryothérapie</a:t>
            </a:r>
            <a:endParaRPr lang="en-US" sz="4000" dirty="0" err="1"/>
          </a:p>
          <a:p>
            <a:pPr algn="ctr"/>
            <a:endParaRPr lang="en-US" sz="2000" dirty="0"/>
          </a:p>
          <a:p>
            <a:endParaRPr lang="en-US" dirty="0"/>
          </a:p>
        </p:txBody>
      </p:sp>
      <p:pic>
        <p:nvPicPr>
          <p:cNvPr id="4" name="Picture 3" descr="Le virus du papillome humain (VPH): Types, causes, symptômes et vaccins">
            <a:extLst>
              <a:ext uri="{FF2B5EF4-FFF2-40B4-BE49-F238E27FC236}">
                <a16:creationId xmlns:a16="http://schemas.microsoft.com/office/drawing/2014/main" id="{CF790EE3-5B21-9CDB-78B1-2B73BC353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711" y="3236882"/>
            <a:ext cx="8433219" cy="361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8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82C2-50DC-6884-19C4-F3502DADB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-299"/>
            <a:ext cx="715129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err="1">
                <a:ea typeface="+mn-lt"/>
                <a:cs typeface="+mn-lt"/>
              </a:rPr>
              <a:t>l'infection</a:t>
            </a:r>
            <a:r>
              <a:rPr lang="en-US" sz="4000" dirty="0">
                <a:ea typeface="+mn-lt"/>
                <a:cs typeface="+mn-lt"/>
              </a:rPr>
              <a:t>: VHS </a:t>
            </a:r>
            <a:endParaRPr lang="en-US" sz="4000" dirty="0"/>
          </a:p>
          <a:p>
            <a:pPr algn="ctr"/>
            <a:r>
              <a:rPr lang="en-US" sz="4000" dirty="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dirty="0" err="1">
                <a:ea typeface="+mn-lt"/>
                <a:cs typeface="+mn-lt"/>
              </a:rPr>
              <a:t>Herpès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dirty="0" err="1">
                <a:ea typeface="+mn-lt"/>
                <a:cs typeface="+mn-lt"/>
              </a:rPr>
              <a:t>génital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 dirty="0"/>
          </a:p>
          <a:p>
            <a:pPr marL="0" indent="0" algn="ctr">
              <a:buNone/>
            </a:pPr>
            <a:endParaRPr lang="en-US" sz="4000" dirty="0">
              <a:ea typeface="+mn-lt"/>
              <a:cs typeface="+mn-lt"/>
            </a:endParaRPr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Virus </a:t>
            </a:r>
            <a:endParaRPr lang="en-US" sz="4000" dirty="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err="1">
                <a:ea typeface="+mn-lt"/>
                <a:cs typeface="+mn-lt"/>
              </a:rPr>
              <a:t>Antiviraux</a:t>
            </a:r>
            <a:endParaRPr lang="en-US" sz="4000" err="1"/>
          </a:p>
          <a:p>
            <a:endParaRPr lang="en-US" dirty="0"/>
          </a:p>
        </p:txBody>
      </p:sp>
      <p:pic>
        <p:nvPicPr>
          <p:cNvPr id="4" name="Picture 3" descr="Comment reconnaître l'herpès génital ? Photo des symptômes">
            <a:extLst>
              <a:ext uri="{FF2B5EF4-FFF2-40B4-BE49-F238E27FC236}">
                <a16:creationId xmlns:a16="http://schemas.microsoft.com/office/drawing/2014/main" id="{60AD10C6-F921-CA97-66ED-65A5FBE48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033" y="2792263"/>
            <a:ext cx="5787066" cy="380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4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70248-361E-7E34-539A-67A80C0FF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5762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err="1">
                <a:ea typeface="+mn-lt"/>
                <a:cs typeface="+mn-lt"/>
              </a:rPr>
              <a:t>l'infection</a:t>
            </a:r>
            <a:r>
              <a:rPr lang="en-US" sz="4000" dirty="0">
                <a:ea typeface="+mn-lt"/>
                <a:cs typeface="+mn-lt"/>
              </a:rPr>
              <a:t>: Trichomonas Vaginalis </a:t>
            </a:r>
            <a:endParaRPr lang="en-US" sz="4000" dirty="0"/>
          </a:p>
          <a:p>
            <a:pPr algn="ctr"/>
            <a:r>
              <a:rPr lang="en-US" sz="400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Vaginalis </a:t>
            </a:r>
            <a:endParaRPr lang="en-US" sz="4000" dirty="0"/>
          </a:p>
          <a:p>
            <a:pPr marL="0" indent="0" algn="ctr">
              <a:buNone/>
            </a:pPr>
            <a:br>
              <a:rPr lang="en-US" dirty="0"/>
            </a:br>
            <a:endParaRPr lang="en-US" sz="4000"/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</a:t>
            </a:r>
            <a:r>
              <a:rPr lang="en-US" sz="4000" dirty="0" err="1">
                <a:ea typeface="+mn-lt"/>
                <a:cs typeface="+mn-lt"/>
              </a:rPr>
              <a:t>Règne</a:t>
            </a:r>
            <a:r>
              <a:rPr lang="en-US" sz="4000" dirty="0">
                <a:ea typeface="+mn-lt"/>
                <a:cs typeface="+mn-lt"/>
              </a:rPr>
              <a:t> des </a:t>
            </a:r>
            <a:r>
              <a:rPr lang="en-US" sz="4000" dirty="0" err="1">
                <a:ea typeface="+mn-lt"/>
                <a:cs typeface="+mn-lt"/>
              </a:rPr>
              <a:t>protistes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 dirty="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err="1">
                <a:ea typeface="+mn-lt"/>
                <a:cs typeface="+mn-lt"/>
              </a:rPr>
              <a:t>Antibiotiques</a:t>
            </a:r>
            <a:endParaRPr lang="en-US" sz="4000" err="1"/>
          </a:p>
          <a:p>
            <a:endParaRPr lang="en-US" dirty="0"/>
          </a:p>
        </p:txBody>
      </p:sp>
      <p:pic>
        <p:nvPicPr>
          <p:cNvPr id="4" name="Picture 3" descr="Trichomoniasis: Causes &amp; Symptoms - Buckhead Clinic | Atlanta">
            <a:extLst>
              <a:ext uri="{FF2B5EF4-FFF2-40B4-BE49-F238E27FC236}">
                <a16:creationId xmlns:a16="http://schemas.microsoft.com/office/drawing/2014/main" id="{8F01EC04-DFA1-FF35-8661-22D151290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916" y="3707651"/>
            <a:ext cx="5135412" cy="341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9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31C1C-796F-A4E5-98C4-9A579B014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09800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dirty="0" err="1">
                <a:ea typeface="+mn-lt"/>
                <a:cs typeface="+mn-lt"/>
              </a:rPr>
              <a:t>l'infection:VBH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algn="ctr"/>
            <a:r>
              <a:rPr lang="en-US" sz="4000" dirty="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dirty="0" err="1">
                <a:ea typeface="+mn-lt"/>
                <a:cs typeface="+mn-lt"/>
              </a:rPr>
              <a:t>Hépatite</a:t>
            </a:r>
            <a:r>
              <a:rPr lang="en-US" sz="4000" dirty="0">
                <a:ea typeface="+mn-lt"/>
                <a:cs typeface="+mn-lt"/>
              </a:rPr>
              <a:t> B </a:t>
            </a:r>
            <a:endParaRPr lang="en-US" sz="400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Virus </a:t>
            </a:r>
            <a:endParaRPr lang="en-US" sz="400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dirty="0" err="1">
                <a:ea typeface="+mn-lt"/>
                <a:cs typeface="+mn-lt"/>
              </a:rPr>
              <a:t>Aucun</a:t>
            </a:r>
            <a:endParaRPr lang="en-US" sz="4000" dirty="0" err="1"/>
          </a:p>
          <a:p>
            <a:endParaRPr lang="en-US" dirty="0"/>
          </a:p>
        </p:txBody>
      </p:sp>
      <p:pic>
        <p:nvPicPr>
          <p:cNvPr id="4" name="Picture 3" descr="Hépatite B : symptômes, vaccin, cause, quel traitement ?">
            <a:extLst>
              <a:ext uri="{FF2B5EF4-FFF2-40B4-BE49-F238E27FC236}">
                <a16:creationId xmlns:a16="http://schemas.microsoft.com/office/drawing/2014/main" id="{6AB94EB0-D506-B2D5-ACD7-2B6823097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274" y="3166344"/>
            <a:ext cx="5984395" cy="434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9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96EC0-81FA-50E2-99FF-E1A17D24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11083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dirty="0" err="1">
                <a:ea typeface="+mn-lt"/>
                <a:cs typeface="+mn-lt"/>
              </a:rPr>
              <a:t>l'infection:VIH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algn="ctr"/>
            <a:r>
              <a:rPr lang="en-US" sz="400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Sida </a:t>
            </a:r>
            <a:endParaRPr lang="en-US" sz="400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000" err="1">
                <a:ea typeface="+mn-lt"/>
                <a:cs typeface="+mn-lt"/>
              </a:rPr>
              <a:t>Clasification</a:t>
            </a:r>
            <a:r>
              <a:rPr lang="en-US" sz="4000" dirty="0">
                <a:ea typeface="+mn-lt"/>
                <a:cs typeface="+mn-lt"/>
              </a:rPr>
              <a:t>: Virus</a:t>
            </a:r>
            <a:endParaRPr lang="en-US" sz="4000" dirty="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dirty="0" err="1">
                <a:ea typeface="+mn-lt"/>
                <a:cs typeface="+mn-lt"/>
              </a:rPr>
              <a:t>Trithérapie</a:t>
            </a:r>
            <a:endParaRPr lang="en-US" sz="4000" dirty="0">
              <a:ea typeface="+mn-lt"/>
              <a:cs typeface="+mn-lt"/>
            </a:endParaRPr>
          </a:p>
          <a:p>
            <a:endParaRPr lang="en-US" dirty="0"/>
          </a:p>
        </p:txBody>
      </p:sp>
      <p:pic>
        <p:nvPicPr>
          <p:cNvPr id="4" name="Picture 3" descr="Dossier : tout savoir sur le VIH/sida - Sida Info Service">
            <a:extLst>
              <a:ext uri="{FF2B5EF4-FFF2-40B4-BE49-F238E27FC236}">
                <a16:creationId xmlns:a16="http://schemas.microsoft.com/office/drawing/2014/main" id="{0F62E6F7-5210-00A9-6652-EC81F66BB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808" y="3275611"/>
            <a:ext cx="7629704" cy="381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5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5FA6A-61F3-DD89-CEB4-10C20B78E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02743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dirty="0" err="1">
                <a:ea typeface="+mn-lt"/>
                <a:cs typeface="+mn-lt"/>
              </a:rPr>
              <a:t>l’infection</a:t>
            </a:r>
            <a:r>
              <a:rPr lang="en-US" sz="4000" dirty="0">
                <a:ea typeface="+mn-lt"/>
                <a:cs typeface="+mn-lt"/>
              </a:rPr>
              <a:t>: </a:t>
            </a:r>
            <a:endParaRPr lang="en-US" sz="4000"/>
          </a:p>
          <a:p>
            <a:pPr algn="ctr"/>
            <a:r>
              <a:rPr lang="en-US" sz="4000" dirty="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dirty="0" err="1">
                <a:ea typeface="+mn-lt"/>
                <a:cs typeface="+mn-lt"/>
              </a:rPr>
              <a:t>Chlamydiose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dirty="0" err="1">
                <a:ea typeface="+mn-lt"/>
                <a:cs typeface="+mn-lt"/>
              </a:rPr>
              <a:t>génitale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</a:t>
            </a:r>
            <a:r>
              <a:rPr lang="en-US" sz="4000" dirty="0" err="1">
                <a:ea typeface="+mn-lt"/>
                <a:cs typeface="+mn-lt"/>
              </a:rPr>
              <a:t>Règne</a:t>
            </a:r>
            <a:r>
              <a:rPr lang="en-US" sz="4000" dirty="0">
                <a:ea typeface="+mn-lt"/>
                <a:cs typeface="+mn-lt"/>
              </a:rPr>
              <a:t> des </a:t>
            </a:r>
            <a:r>
              <a:rPr lang="en-US" sz="4000" dirty="0" err="1">
                <a:ea typeface="+mn-lt"/>
                <a:cs typeface="+mn-lt"/>
              </a:rPr>
              <a:t>monères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err="1">
                <a:ea typeface="+mn-lt"/>
                <a:cs typeface="+mn-lt"/>
              </a:rPr>
              <a:t>Antibiotiques</a:t>
            </a:r>
            <a:endParaRPr lang="en-US" sz="4000" err="1"/>
          </a:p>
          <a:p>
            <a:endParaRPr lang="en-US" dirty="0"/>
          </a:p>
        </p:txBody>
      </p:sp>
      <p:pic>
        <p:nvPicPr>
          <p:cNvPr id="4" name="Picture 3" descr="Chlamydia infection drawing hi-res stock photography and images - Alamy">
            <a:extLst>
              <a:ext uri="{FF2B5EF4-FFF2-40B4-BE49-F238E27FC236}">
                <a16:creationId xmlns:a16="http://schemas.microsoft.com/office/drawing/2014/main" id="{2DADCF15-6F8A-96C9-A11D-410A24A17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390" y="3258988"/>
            <a:ext cx="5134693" cy="609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1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5208C-ED7C-25F5-01FE-FE035E87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83234" y="-29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Nom de </a:t>
            </a:r>
            <a:r>
              <a:rPr lang="en-US" sz="4000" err="1">
                <a:ea typeface="+mn-lt"/>
                <a:cs typeface="+mn-lt"/>
              </a:rPr>
              <a:t>l’infection</a:t>
            </a:r>
            <a:r>
              <a:rPr lang="en-US" sz="4000" dirty="0">
                <a:ea typeface="+mn-lt"/>
                <a:cs typeface="+mn-lt"/>
              </a:rPr>
              <a:t>: Neisseria gonorrhoeae </a:t>
            </a:r>
            <a:endParaRPr lang="en-US" sz="4000"/>
          </a:p>
          <a:p>
            <a:pPr algn="ctr"/>
            <a:r>
              <a:rPr lang="en-US" sz="4000" dirty="0" err="1">
                <a:ea typeface="+mn-lt"/>
                <a:cs typeface="+mn-lt"/>
              </a:rPr>
              <a:t>Autre</a:t>
            </a:r>
            <a:r>
              <a:rPr lang="en-US" sz="4000" dirty="0">
                <a:ea typeface="+mn-lt"/>
                <a:cs typeface="+mn-lt"/>
              </a:rPr>
              <a:t> nom: </a:t>
            </a:r>
            <a:r>
              <a:rPr lang="en-US" sz="4000" dirty="0" err="1">
                <a:ea typeface="+mn-lt"/>
                <a:cs typeface="+mn-lt"/>
              </a:rPr>
              <a:t>Gonorrhée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000" dirty="0">
                <a:ea typeface="+mn-lt"/>
                <a:cs typeface="+mn-lt"/>
              </a:rPr>
              <a:t>Classification: </a:t>
            </a:r>
            <a:r>
              <a:rPr lang="en-US" sz="4000" dirty="0" err="1">
                <a:ea typeface="+mn-lt"/>
                <a:cs typeface="+mn-lt"/>
              </a:rPr>
              <a:t>Règne</a:t>
            </a:r>
            <a:r>
              <a:rPr lang="en-US" sz="4000" dirty="0">
                <a:ea typeface="+mn-lt"/>
                <a:cs typeface="+mn-lt"/>
              </a:rPr>
              <a:t> des </a:t>
            </a:r>
            <a:r>
              <a:rPr lang="en-US" sz="4000" dirty="0" err="1">
                <a:ea typeface="+mn-lt"/>
                <a:cs typeface="+mn-lt"/>
              </a:rPr>
              <a:t>monères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pPr algn="ctr"/>
            <a:r>
              <a:rPr lang="en-US" sz="4000" dirty="0">
                <a:ea typeface="+mn-lt"/>
                <a:cs typeface="+mn-lt"/>
              </a:rPr>
              <a:t>Traitement: </a:t>
            </a:r>
            <a:r>
              <a:rPr lang="en-US" sz="4000" err="1">
                <a:ea typeface="+mn-lt"/>
                <a:cs typeface="+mn-lt"/>
              </a:rPr>
              <a:t>Antibiotiques</a:t>
            </a:r>
            <a:endParaRPr lang="en-US" sz="4000" err="1"/>
          </a:p>
          <a:p>
            <a:endParaRPr lang="en-US" dirty="0"/>
          </a:p>
        </p:txBody>
      </p:sp>
      <p:pic>
        <p:nvPicPr>
          <p:cNvPr id="4" name="Picture 3" descr="Gonorrhée: une bactérie de plus en plus résistante - Faculté de médecine">
            <a:extLst>
              <a:ext uri="{FF2B5EF4-FFF2-40B4-BE49-F238E27FC236}">
                <a16:creationId xmlns:a16="http://schemas.microsoft.com/office/drawing/2014/main" id="{E8793E90-F618-8D75-4F69-0B25B2B42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652" y="3190067"/>
            <a:ext cx="5796771" cy="38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96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88</cp:revision>
  <dcterms:created xsi:type="dcterms:W3CDTF">2025-02-13T15:43:57Z</dcterms:created>
  <dcterms:modified xsi:type="dcterms:W3CDTF">2025-02-13T16:05:56Z</dcterms:modified>
</cp:coreProperties>
</file>