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C85160-CF52-D089-CFB2-34AEEA88E259}" v="156" dt="2025-02-13T21:28:31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Storyboard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Fait par Alexanne Lessard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2163D-5F41-7A0E-BE56-CC302E8BB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Plan épaule</a:t>
            </a:r>
          </a:p>
        </p:txBody>
      </p:sp>
      <p:pic>
        <p:nvPicPr>
          <p:cNvPr id="4" name="Content Placeholder 3" descr="Simpsons">
            <a:extLst>
              <a:ext uri="{FF2B5EF4-FFF2-40B4-BE49-F238E27FC236}">
                <a16:creationId xmlns:a16="http://schemas.microsoft.com/office/drawing/2014/main" id="{3D589C66-62B6-178E-7A71-6E1599F452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41139" y="961812"/>
            <a:ext cx="6583121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6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47D2-BEEA-6437-CBA7-C5C4916F3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tête</a:t>
            </a:r>
          </a:p>
        </p:txBody>
      </p:sp>
      <p:pic>
        <p:nvPicPr>
          <p:cNvPr id="4" name="Content Placeholder 3" descr="Bart Simpson - LesSimpson.fr">
            <a:extLst>
              <a:ext uri="{FF2B5EF4-FFF2-40B4-BE49-F238E27FC236}">
                <a16:creationId xmlns:a16="http://schemas.microsoft.com/office/drawing/2014/main" id="{287783EE-BEE0-BB5D-7557-53899A17A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40010" y="-606739"/>
            <a:ext cx="7209526" cy="8080254"/>
          </a:xfrm>
        </p:spPr>
      </p:pic>
    </p:spTree>
    <p:extLst>
      <p:ext uri="{BB962C8B-B14F-4D97-AF65-F5344CB8AC3E}">
        <p14:creationId xmlns:p14="http://schemas.microsoft.com/office/powerpoint/2010/main" val="2120690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E481C-ADDD-B5FF-1EC9-077704D4B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Extrême gros plan</a:t>
            </a:r>
          </a:p>
        </p:txBody>
      </p:sp>
      <p:pic>
        <p:nvPicPr>
          <p:cNvPr id="4" name="Content Placeholder 3" descr="Homer Simpson The Simpsons fait à la main avec les yeux bandés yeux sommeil  masque de sommeil masques couverture oreiller ombre porter masque pour les  yeux cadeau présent - Etsy Canada">
            <a:extLst>
              <a:ext uri="{FF2B5EF4-FFF2-40B4-BE49-F238E27FC236}">
                <a16:creationId xmlns:a16="http://schemas.microsoft.com/office/drawing/2014/main" id="{4CEFCF59-4165-B2EB-D5FE-6B9A4CC18C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8060" y="961812"/>
            <a:ext cx="7029279" cy="4930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7035-FEA4-BFB6-4037-652CF0651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Grand plan d'ensemble</a:t>
            </a:r>
          </a:p>
        </p:txBody>
      </p:sp>
      <p:pic>
        <p:nvPicPr>
          <p:cNvPr id="4" name="Content Placeholder 3" descr="Springfield | Wiki Les Simpson | Fandom">
            <a:extLst>
              <a:ext uri="{FF2B5EF4-FFF2-40B4-BE49-F238E27FC236}">
                <a16:creationId xmlns:a16="http://schemas.microsoft.com/office/drawing/2014/main" id="{92E13B68-4037-7A03-7B00-42CAEDE41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414610"/>
            <a:ext cx="7188199" cy="402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193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C6885-E4BD-E1C2-B1A3-C5ABC265A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Plan d'ensemble</a:t>
            </a:r>
          </a:p>
        </p:txBody>
      </p:sp>
      <p:pic>
        <p:nvPicPr>
          <p:cNvPr id="4" name="Content Placeholder 3" descr="Les Simpson : Springfield existe bel et bien">
            <a:extLst>
              <a:ext uri="{FF2B5EF4-FFF2-40B4-BE49-F238E27FC236}">
                <a16:creationId xmlns:a16="http://schemas.microsoft.com/office/drawing/2014/main" id="{834C00CB-C238-337E-D420-7D5A49493C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174666"/>
            <a:ext cx="7188199" cy="450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42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4B574-6781-6EC8-5EAB-8F2A3C93E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Plan général</a:t>
            </a:r>
          </a:p>
        </p:txBody>
      </p:sp>
      <p:pic>
        <p:nvPicPr>
          <p:cNvPr id="4" name="Content Placeholder 3" descr="Springfield, une ville unique - UrbaNews">
            <a:extLst>
              <a:ext uri="{FF2B5EF4-FFF2-40B4-BE49-F238E27FC236}">
                <a16:creationId xmlns:a16="http://schemas.microsoft.com/office/drawing/2014/main" id="{CCA1D573-AFAF-4BF6-4D07-E4B6FE4B3A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8600" y="1691456"/>
            <a:ext cx="7188199" cy="3471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24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CE10F-D787-2C29-B2FA-8DAACA24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moyen</a:t>
            </a:r>
          </a:p>
        </p:txBody>
      </p:sp>
      <p:pic>
        <p:nvPicPr>
          <p:cNvPr id="4" name="Content Placeholder 3" descr="Milhouse Van Houten Homer Simpson Bart Simpson Professeur Frink Lisa Simpson,  Bart Simpson, personnage fictif, dessin animé png | PNGEgg">
            <a:extLst>
              <a:ext uri="{FF2B5EF4-FFF2-40B4-BE49-F238E27FC236}">
                <a16:creationId xmlns:a16="http://schemas.microsoft.com/office/drawing/2014/main" id="{C2C4EDDB-37BF-CD21-84E6-CA66D38210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5620" y="6994"/>
            <a:ext cx="6716383" cy="8117995"/>
          </a:xfrm>
        </p:spPr>
      </p:pic>
    </p:spTree>
    <p:extLst>
      <p:ext uri="{BB962C8B-B14F-4D97-AF65-F5344CB8AC3E}">
        <p14:creationId xmlns:p14="http://schemas.microsoft.com/office/powerpoint/2010/main" val="2824014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FD554-9E84-A0FF-8E2E-C3A50A4C0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pied</a:t>
            </a:r>
          </a:p>
        </p:txBody>
      </p:sp>
      <p:pic>
        <p:nvPicPr>
          <p:cNvPr id="4" name="Content Placeholder 3" descr="Homer Simpson Bart Simpson Lisa Simpson Marge Simpson Peter Griffin, Simpson,  Homer Simpson, visage, héros png | PNGEgg">
            <a:extLst>
              <a:ext uri="{FF2B5EF4-FFF2-40B4-BE49-F238E27FC236}">
                <a16:creationId xmlns:a16="http://schemas.microsoft.com/office/drawing/2014/main" id="{62A8B393-1E9C-36FB-5868-CD631EFE90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6422" y="-278756"/>
            <a:ext cx="4135647" cy="7754967"/>
          </a:xfrm>
        </p:spPr>
      </p:pic>
    </p:spTree>
    <p:extLst>
      <p:ext uri="{BB962C8B-B14F-4D97-AF65-F5344CB8AC3E}">
        <p14:creationId xmlns:p14="http://schemas.microsoft.com/office/powerpoint/2010/main" val="218605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F9F8D-6FBA-CADB-B64A-28B970E15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américain</a:t>
            </a:r>
          </a:p>
        </p:txBody>
      </p:sp>
      <p:pic>
        <p:nvPicPr>
          <p:cNvPr id="4" name="Content Placeholder 3" descr="Robert Terwilliger | Wiki Les Simpson | Fandom">
            <a:extLst>
              <a:ext uri="{FF2B5EF4-FFF2-40B4-BE49-F238E27FC236}">
                <a16:creationId xmlns:a16="http://schemas.microsoft.com/office/drawing/2014/main" id="{281E3F41-CD77-C2D4-C2DE-39D08A0C8F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25404" y="-187370"/>
            <a:ext cx="3627946" cy="7241516"/>
          </a:xfrm>
        </p:spPr>
      </p:pic>
    </p:spTree>
    <p:extLst>
      <p:ext uri="{BB962C8B-B14F-4D97-AF65-F5344CB8AC3E}">
        <p14:creationId xmlns:p14="http://schemas.microsoft.com/office/powerpoint/2010/main" val="3105400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8F48D-3FA2-FCDF-EC78-811172317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ceinture</a:t>
            </a:r>
          </a:p>
        </p:txBody>
      </p:sp>
      <p:pic>
        <p:nvPicPr>
          <p:cNvPr id="4" name="Content Placeholder 3" descr="Barry Duffman | Wiki Les Simpson | Fandom">
            <a:extLst>
              <a:ext uri="{FF2B5EF4-FFF2-40B4-BE49-F238E27FC236}">
                <a16:creationId xmlns:a16="http://schemas.microsoft.com/office/drawing/2014/main" id="{5B75E262-6CA4-0A47-B9C0-C209DB1CA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75485" y="-417947"/>
            <a:ext cx="4777596" cy="8507801"/>
          </a:xfrm>
        </p:spPr>
      </p:pic>
    </p:spTree>
    <p:extLst>
      <p:ext uri="{BB962C8B-B14F-4D97-AF65-F5344CB8AC3E}">
        <p14:creationId xmlns:p14="http://schemas.microsoft.com/office/powerpoint/2010/main" val="4131395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267ED-3DB3-EA80-EAFC-16898E122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</a:t>
            </a:r>
            <a:r>
              <a:rPr lang="en-US" dirty="0" err="1"/>
              <a:t>buste</a:t>
            </a:r>
          </a:p>
        </p:txBody>
      </p:sp>
      <p:pic>
        <p:nvPicPr>
          <p:cNvPr id="4" name="Content Placeholder 3" descr="Marge Simpson | Wiki Héros Fr. | Fandom">
            <a:extLst>
              <a:ext uri="{FF2B5EF4-FFF2-40B4-BE49-F238E27FC236}">
                <a16:creationId xmlns:a16="http://schemas.microsoft.com/office/drawing/2014/main" id="{67FA8D3B-6025-DD9D-15FA-23C9218C8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629" y="-260425"/>
            <a:ext cx="4887043" cy="7373247"/>
          </a:xfrm>
        </p:spPr>
      </p:pic>
    </p:spTree>
    <p:extLst>
      <p:ext uri="{BB962C8B-B14F-4D97-AF65-F5344CB8AC3E}">
        <p14:creationId xmlns:p14="http://schemas.microsoft.com/office/powerpoint/2010/main" val="3110274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Storyboard</vt:lpstr>
      <vt:lpstr>Grand plan d'ensemble</vt:lpstr>
      <vt:lpstr>Plan d'ensemble</vt:lpstr>
      <vt:lpstr>Plan général</vt:lpstr>
      <vt:lpstr>Plan moyen</vt:lpstr>
      <vt:lpstr>Plan pied</vt:lpstr>
      <vt:lpstr>Plan américain</vt:lpstr>
      <vt:lpstr>Plan ceinture</vt:lpstr>
      <vt:lpstr>Plan buste</vt:lpstr>
      <vt:lpstr>Plan épaule</vt:lpstr>
      <vt:lpstr>Plan tête</vt:lpstr>
      <vt:lpstr>Extrême gros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56</cp:revision>
  <dcterms:created xsi:type="dcterms:W3CDTF">2025-02-13T21:15:35Z</dcterms:created>
  <dcterms:modified xsi:type="dcterms:W3CDTF">2025-02-13T21:28:50Z</dcterms:modified>
</cp:coreProperties>
</file>