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A95E-3703-446C-8566-228A34DB814D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5BD8-3E20-41DE-872F-9CC0366B592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934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A95E-3703-446C-8566-228A34DB814D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5BD8-3E20-41DE-872F-9CC0366B592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6088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A95E-3703-446C-8566-228A34DB814D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5BD8-3E20-41DE-872F-9CC0366B592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829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A95E-3703-446C-8566-228A34DB814D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5BD8-3E20-41DE-872F-9CC0366B592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120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A95E-3703-446C-8566-228A34DB814D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5BD8-3E20-41DE-872F-9CC0366B592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78713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A95E-3703-446C-8566-228A34DB814D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5BD8-3E20-41DE-872F-9CC0366B592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47689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A95E-3703-446C-8566-228A34DB814D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5BD8-3E20-41DE-872F-9CC0366B592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5059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A95E-3703-446C-8566-228A34DB814D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5BD8-3E20-41DE-872F-9CC0366B592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22256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A95E-3703-446C-8566-228A34DB814D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5BD8-3E20-41DE-872F-9CC0366B592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41893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A95E-3703-446C-8566-228A34DB814D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5BD8-3E20-41DE-872F-9CC0366B592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1130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A95E-3703-446C-8566-228A34DB814D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05BD8-3E20-41DE-872F-9CC0366B592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4592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DA95E-3703-446C-8566-228A34DB814D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05BD8-3E20-41DE-872F-9CC0366B592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5726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978946"/>
          </a:xfrm>
        </p:spPr>
        <p:txBody>
          <a:bodyPr/>
          <a:lstStyle/>
          <a:p>
            <a:r>
              <a:rPr lang="fr-CA" dirty="0"/>
              <a:t>L</a:t>
            </a:r>
            <a:r>
              <a:rPr lang="fr-CA" dirty="0" smtClean="0"/>
              <a:t>a fusée d’</a:t>
            </a:r>
            <a:r>
              <a:rPr lang="fr-CA" dirty="0" err="1" smtClean="0"/>
              <a:t>Alexanne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52631" y="2784457"/>
            <a:ext cx="3801035" cy="1655762"/>
          </a:xfrm>
        </p:spPr>
        <p:txBody>
          <a:bodyPr/>
          <a:lstStyle/>
          <a:p>
            <a:r>
              <a:rPr lang="fr-CA" dirty="0" smtClean="0"/>
              <a:t>On enregistre sur notre clé USB dans </a:t>
            </a:r>
            <a:r>
              <a:rPr lang="fr-CA" smtClean="0"/>
              <a:t>le dossier «site» </a:t>
            </a:r>
            <a:r>
              <a:rPr lang="fr-CA" dirty="0" smtClean="0"/>
              <a:t>en info fichiers. On le nomme fusee.pptx</a:t>
            </a:r>
          </a:p>
        </p:txBody>
      </p:sp>
      <p:sp>
        <p:nvSpPr>
          <p:cNvPr id="4" name="Rectangle 3"/>
          <p:cNvSpPr/>
          <p:nvPr/>
        </p:nvSpPr>
        <p:spPr>
          <a:xfrm>
            <a:off x="8390964" y="2784457"/>
            <a:ext cx="774551" cy="1807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 smtClean="0"/>
          </a:p>
        </p:txBody>
      </p:sp>
      <p:sp>
        <p:nvSpPr>
          <p:cNvPr id="5" name="Triangle isocèle 4"/>
          <p:cNvSpPr/>
          <p:nvPr/>
        </p:nvSpPr>
        <p:spPr>
          <a:xfrm>
            <a:off x="8404411" y="2031421"/>
            <a:ext cx="747656" cy="7530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rectangle 5"/>
          <p:cNvSpPr/>
          <p:nvPr/>
        </p:nvSpPr>
        <p:spPr>
          <a:xfrm>
            <a:off x="9165514" y="4325461"/>
            <a:ext cx="255491" cy="525351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/>
          <p:cNvSpPr/>
          <p:nvPr/>
        </p:nvSpPr>
        <p:spPr>
          <a:xfrm flipH="1">
            <a:off x="8136410" y="4311156"/>
            <a:ext cx="245545" cy="53965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/>
          <p:cNvSpPr/>
          <p:nvPr/>
        </p:nvSpPr>
        <p:spPr>
          <a:xfrm rot="16200000">
            <a:off x="7674693" y="3386104"/>
            <a:ext cx="2207092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500" b="1" cap="none" spc="0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Alexanne</a:t>
            </a:r>
            <a:endParaRPr lang="fr-FR" sz="35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862012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24</Words>
  <Application>Microsoft Office PowerPoint</Application>
  <PresentationFormat>Grand écran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La fusée d’Alexanne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fusée d’Alexanne</dc:title>
  <dc:creator>CSBE</dc:creator>
  <cp:lastModifiedBy>CSBE</cp:lastModifiedBy>
  <cp:revision>2</cp:revision>
  <dcterms:created xsi:type="dcterms:W3CDTF">2023-09-29T13:36:18Z</dcterms:created>
  <dcterms:modified xsi:type="dcterms:W3CDTF">2023-09-29T13:43:06Z</dcterms:modified>
</cp:coreProperties>
</file>