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643DD-8237-EB91-77E7-6FA1E1F4EEC8}" v="227" dt="2024-05-01T14:51:27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Modèle</a:t>
            </a:r>
            <a:r>
              <a:rPr lang="en-US" dirty="0"/>
              <a:t> </a:t>
            </a:r>
            <a:r>
              <a:rPr lang="en-US" dirty="0" err="1"/>
              <a:t>corpusculaire</a:t>
            </a:r>
            <a:r>
              <a:rPr lang="en-US" dirty="0"/>
              <a:t> fait par Robyn Laplante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F1971-F7A8-FD77-7165-F85A989A9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Substance pure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31C9A-1642-4FF4-1B07-DC88000DB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F43033-E894-84BE-0A14-4D4219256B4C}"/>
              </a:ext>
            </a:extLst>
          </p:cNvPr>
          <p:cNvSpPr/>
          <p:nvPr/>
        </p:nvSpPr>
        <p:spPr>
          <a:xfrm>
            <a:off x="3461372" y="2800348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5A762B-D16F-281B-D335-142DE79A30A9}"/>
              </a:ext>
            </a:extLst>
          </p:cNvPr>
          <p:cNvSpPr/>
          <p:nvPr/>
        </p:nvSpPr>
        <p:spPr>
          <a:xfrm>
            <a:off x="6739409" y="2800347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09D5A9-3EEE-80E9-4CEC-FFEB8D15E748}"/>
              </a:ext>
            </a:extLst>
          </p:cNvPr>
          <p:cNvSpPr/>
          <p:nvPr/>
        </p:nvSpPr>
        <p:spPr>
          <a:xfrm rot="-5400000">
            <a:off x="5100389" y="4439365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BC217A1B-F30D-EC77-B817-826B30025103}"/>
              </a:ext>
            </a:extLst>
          </p:cNvPr>
          <p:cNvSpPr/>
          <p:nvPr/>
        </p:nvSpPr>
        <p:spPr>
          <a:xfrm>
            <a:off x="4085202" y="3185708"/>
            <a:ext cx="503207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37D83CFC-A87D-E0DB-73F5-14A58E22173E}"/>
              </a:ext>
            </a:extLst>
          </p:cNvPr>
          <p:cNvSpPr/>
          <p:nvPr/>
        </p:nvSpPr>
        <p:spPr>
          <a:xfrm>
            <a:off x="3840786" y="4005217"/>
            <a:ext cx="503207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DBF4924F-E107-5059-0F97-B143E68A3E2D}"/>
              </a:ext>
            </a:extLst>
          </p:cNvPr>
          <p:cNvSpPr/>
          <p:nvPr/>
        </p:nvSpPr>
        <p:spPr>
          <a:xfrm>
            <a:off x="4947843" y="4292764"/>
            <a:ext cx="503207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D008ECEF-440D-EC04-E231-786E4D0D7968}"/>
              </a:ext>
            </a:extLst>
          </p:cNvPr>
          <p:cNvSpPr/>
          <p:nvPr/>
        </p:nvSpPr>
        <p:spPr>
          <a:xfrm>
            <a:off x="5206635" y="3185707"/>
            <a:ext cx="503207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90F7232B-BB11-FA0D-44BB-DC2BCD729C80}"/>
              </a:ext>
            </a:extLst>
          </p:cNvPr>
          <p:cNvSpPr/>
          <p:nvPr/>
        </p:nvSpPr>
        <p:spPr>
          <a:xfrm>
            <a:off x="5594824" y="4537179"/>
            <a:ext cx="503207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CED12DA5-7255-C8A1-BB65-254502ABC6A6}"/>
              </a:ext>
            </a:extLst>
          </p:cNvPr>
          <p:cNvSpPr/>
          <p:nvPr/>
        </p:nvSpPr>
        <p:spPr>
          <a:xfrm>
            <a:off x="4228975" y="4738462"/>
            <a:ext cx="503207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2F427B5F-9C16-3265-8B81-F27835489143}"/>
              </a:ext>
            </a:extLst>
          </p:cNvPr>
          <p:cNvSpPr/>
          <p:nvPr/>
        </p:nvSpPr>
        <p:spPr>
          <a:xfrm>
            <a:off x="5853617" y="5227292"/>
            <a:ext cx="503207" cy="48883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5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6E55F-E3B4-67BF-4285-4767AFA67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dirty="0" err="1"/>
              <a:t>hétérogène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BE576-0B01-9A68-0F2D-BBCA71619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Plusieurs</a:t>
            </a:r>
            <a:r>
              <a:rPr lang="en-US" dirty="0"/>
              <a:t> phases </a:t>
            </a:r>
            <a:r>
              <a:rPr lang="en-US" dirty="0" err="1"/>
              <a:t>désordonée</a:t>
            </a:r>
            <a:r>
              <a:rPr lang="en-US" dirty="0"/>
              <a:t> non </a:t>
            </a:r>
            <a:r>
              <a:rPr lang="en-US" dirty="0" err="1"/>
              <a:t>uniforme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91B01E-D7BA-AC75-6E19-A66785020884}"/>
              </a:ext>
            </a:extLst>
          </p:cNvPr>
          <p:cNvSpPr/>
          <p:nvPr/>
        </p:nvSpPr>
        <p:spPr>
          <a:xfrm>
            <a:off x="3116315" y="2800348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1423-4D65-0B39-E6D8-103389F83B6B}"/>
              </a:ext>
            </a:extLst>
          </p:cNvPr>
          <p:cNvSpPr/>
          <p:nvPr/>
        </p:nvSpPr>
        <p:spPr>
          <a:xfrm rot="-5400000">
            <a:off x="4749584" y="4447993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25C77D-9A37-5E6E-F5C0-D9186EC08D23}"/>
              </a:ext>
            </a:extLst>
          </p:cNvPr>
          <p:cNvSpPr/>
          <p:nvPr/>
        </p:nvSpPr>
        <p:spPr>
          <a:xfrm>
            <a:off x="6382851" y="2803223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F7ED21D0-F647-523A-875C-0EAE23879B3B}"/>
              </a:ext>
            </a:extLst>
          </p:cNvPr>
          <p:cNvSpPr/>
          <p:nvPr/>
        </p:nvSpPr>
        <p:spPr>
          <a:xfrm>
            <a:off x="3785371" y="3635455"/>
            <a:ext cx="948905" cy="97766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7196A7D8-ACCC-D6EC-514E-487A36F0EAC8}"/>
              </a:ext>
            </a:extLst>
          </p:cNvPr>
          <p:cNvSpPr/>
          <p:nvPr/>
        </p:nvSpPr>
        <p:spPr>
          <a:xfrm>
            <a:off x="5481898" y="5360737"/>
            <a:ext cx="431321" cy="46007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6301A84A-F008-933B-D1A0-14CDA7227AB3}"/>
              </a:ext>
            </a:extLst>
          </p:cNvPr>
          <p:cNvSpPr/>
          <p:nvPr/>
        </p:nvSpPr>
        <p:spPr>
          <a:xfrm>
            <a:off x="5036200" y="4541228"/>
            <a:ext cx="488829" cy="56071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D3FD7A1C-EC95-5504-5CD7-2B0854041FB1}"/>
              </a:ext>
            </a:extLst>
          </p:cNvPr>
          <p:cNvSpPr/>
          <p:nvPr/>
        </p:nvSpPr>
        <p:spPr>
          <a:xfrm>
            <a:off x="5539408" y="3707341"/>
            <a:ext cx="301924" cy="30192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8F22B2C3-A5A5-0546-B54E-B29C6C4ED68F}"/>
              </a:ext>
            </a:extLst>
          </p:cNvPr>
          <p:cNvSpPr/>
          <p:nvPr/>
        </p:nvSpPr>
        <p:spPr>
          <a:xfrm>
            <a:off x="3770993" y="5331983"/>
            <a:ext cx="747623" cy="73324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6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A1869-75A1-D52A-B187-5B8428BC2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dirty="0" err="1"/>
              <a:t>homogène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FC74D-F802-6C6C-B3F8-C31AE8808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Solution </a:t>
            </a:r>
            <a:r>
              <a:rPr lang="en-US" dirty="0" err="1"/>
              <a:t>Limpide</a:t>
            </a:r>
            <a:r>
              <a:rPr lang="en-US" dirty="0"/>
              <a:t> 1 phase distribution </a:t>
            </a:r>
            <a:r>
              <a:rPr lang="en-US" dirty="0" err="1"/>
              <a:t>uniforme</a:t>
            </a:r>
            <a:r>
              <a:rPr lang="en-US" dirty="0"/>
              <a:t> </a:t>
            </a:r>
            <a:r>
              <a:rPr lang="en-US" dirty="0" err="1"/>
              <a:t>ordonnée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0EF7B1-1ABA-95C2-F7EF-0C51387D4417}"/>
              </a:ext>
            </a:extLst>
          </p:cNvPr>
          <p:cNvSpPr/>
          <p:nvPr/>
        </p:nvSpPr>
        <p:spPr>
          <a:xfrm>
            <a:off x="4180240" y="2699706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0F9E61-3AC8-05C8-3A25-4BBAE033ECC3}"/>
              </a:ext>
            </a:extLst>
          </p:cNvPr>
          <p:cNvSpPr/>
          <p:nvPr/>
        </p:nvSpPr>
        <p:spPr>
          <a:xfrm rot="-5400000">
            <a:off x="5819258" y="4338725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96D8EE-0207-D32B-A648-602BB5F41212}"/>
              </a:ext>
            </a:extLst>
          </p:cNvPr>
          <p:cNvSpPr/>
          <p:nvPr/>
        </p:nvSpPr>
        <p:spPr>
          <a:xfrm>
            <a:off x="7553168" y="2693956"/>
            <a:ext cx="201283" cy="3479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7811607B-0388-36B0-E516-CF89BEC4F07F}"/>
              </a:ext>
            </a:extLst>
          </p:cNvPr>
          <p:cNvSpPr/>
          <p:nvPr/>
        </p:nvSpPr>
        <p:spPr>
          <a:xfrm>
            <a:off x="4834781" y="3429321"/>
            <a:ext cx="618226" cy="690113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3063E3CA-C2B4-C8F2-76FF-2CC302C6F519}"/>
              </a:ext>
            </a:extLst>
          </p:cNvPr>
          <p:cNvSpPr/>
          <p:nvPr/>
        </p:nvSpPr>
        <p:spPr>
          <a:xfrm>
            <a:off x="6502554" y="3429320"/>
            <a:ext cx="618226" cy="690113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1B5B1D03-8101-0047-C8CE-72B504B02396}"/>
              </a:ext>
            </a:extLst>
          </p:cNvPr>
          <p:cNvSpPr/>
          <p:nvPr/>
        </p:nvSpPr>
        <p:spPr>
          <a:xfrm>
            <a:off x="6675082" y="4148188"/>
            <a:ext cx="287547" cy="30192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ECC9EC86-46BD-4C3E-671A-0F20B1462E86}"/>
              </a:ext>
            </a:extLst>
          </p:cNvPr>
          <p:cNvSpPr/>
          <p:nvPr/>
        </p:nvSpPr>
        <p:spPr>
          <a:xfrm>
            <a:off x="6977006" y="4148189"/>
            <a:ext cx="287548" cy="30192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95BB996C-6E00-E2B9-7FC3-5C5D2FC2854B}"/>
              </a:ext>
            </a:extLst>
          </p:cNvPr>
          <p:cNvSpPr/>
          <p:nvPr/>
        </p:nvSpPr>
        <p:spPr>
          <a:xfrm>
            <a:off x="6358779" y="4148187"/>
            <a:ext cx="287547" cy="30192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8E24CD1B-D391-B1EE-B196-4E43086E91E5}"/>
              </a:ext>
            </a:extLst>
          </p:cNvPr>
          <p:cNvSpPr/>
          <p:nvPr/>
        </p:nvSpPr>
        <p:spPr>
          <a:xfrm>
            <a:off x="5309233" y="4148188"/>
            <a:ext cx="287547" cy="30192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FCBD435C-7DEE-E3BE-7034-E3745CDBE533}"/>
              </a:ext>
            </a:extLst>
          </p:cNvPr>
          <p:cNvSpPr/>
          <p:nvPr/>
        </p:nvSpPr>
        <p:spPr>
          <a:xfrm>
            <a:off x="5007308" y="4148187"/>
            <a:ext cx="287547" cy="30192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DD543600-ECEA-262D-D836-6A8558980555}"/>
              </a:ext>
            </a:extLst>
          </p:cNvPr>
          <p:cNvSpPr/>
          <p:nvPr/>
        </p:nvSpPr>
        <p:spPr>
          <a:xfrm>
            <a:off x="4691007" y="4133811"/>
            <a:ext cx="287547" cy="301926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3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Modèle corpusculaire fait par Robyn Laplante</vt:lpstr>
      <vt:lpstr>Substance pure</vt:lpstr>
      <vt:lpstr>Mélange hétérogène</vt:lpstr>
      <vt:lpstr>Mélange homogène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89</cp:revision>
  <dcterms:created xsi:type="dcterms:W3CDTF">2024-05-01T14:36:17Z</dcterms:created>
  <dcterms:modified xsi:type="dcterms:W3CDTF">2024-05-01T14:51:29Z</dcterms:modified>
</cp:coreProperties>
</file>