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130D9-9EBA-15F9-388E-E71C4738DD4B}" v="176" dt="2024-05-03T19:26:58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Changement</a:t>
            </a:r>
            <a:r>
              <a:rPr lang="en-US" dirty="0"/>
              <a:t> de phase fait par Robyn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1354B-2CE3-EC47-3515-A69DE0A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1. </a:t>
            </a:r>
            <a:r>
              <a:rPr lang="en-US" dirty="0" err="1"/>
              <a:t>Trouve</a:t>
            </a:r>
            <a:r>
              <a:rPr lang="en-US" dirty="0"/>
              <a:t> le </a:t>
            </a:r>
            <a:r>
              <a:rPr lang="en-US" dirty="0" err="1"/>
              <a:t>changement</a:t>
            </a:r>
            <a:r>
              <a:rPr lang="en-US" dirty="0"/>
              <a:t> de phase de </a:t>
            </a:r>
            <a:r>
              <a:rPr lang="en-US" dirty="0" err="1"/>
              <a:t>solide</a:t>
            </a:r>
            <a:r>
              <a:rPr lang="en-US" dirty="0"/>
              <a:t> à </a:t>
            </a:r>
            <a:r>
              <a:rPr lang="en-US" dirty="0" err="1"/>
              <a:t>gaz</a:t>
            </a:r>
            <a:r>
              <a:rPr lang="en-US" dirty="0"/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DF85C-F3FC-8D65-312C-DB75ADB58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53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B5B1-BAB3-CC83-F33D-65C0C3AEA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: sublimation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97542-CF67-7309-12B8-9821676BF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8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06D7-E25B-E103-8C7C-15DD6873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2. </a:t>
            </a:r>
            <a:r>
              <a:rPr lang="en-US" dirty="0" err="1"/>
              <a:t>Trouve</a:t>
            </a:r>
            <a:r>
              <a:rPr lang="en-US" dirty="0"/>
              <a:t> le </a:t>
            </a:r>
            <a:r>
              <a:rPr lang="en-US" dirty="0" err="1"/>
              <a:t>changement</a:t>
            </a:r>
            <a:r>
              <a:rPr lang="en-US" dirty="0"/>
              <a:t> de phase de </a:t>
            </a:r>
            <a:r>
              <a:rPr lang="en-US" dirty="0" err="1"/>
              <a:t>liquide</a:t>
            </a:r>
            <a:r>
              <a:rPr lang="en-US" dirty="0"/>
              <a:t> à </a:t>
            </a:r>
            <a:r>
              <a:rPr lang="en-US" dirty="0" err="1"/>
              <a:t>solide</a:t>
            </a:r>
            <a:r>
              <a:rPr lang="en-US" dirty="0"/>
              <a:t> </a:t>
            </a:r>
            <a:r>
              <a:rPr lang="en-US" dirty="0" err="1"/>
              <a:t>rapide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833A4-BD08-04F4-FC3E-3DEC063A5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3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68779-B836-4761-D4D3-CBB7419A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: </a:t>
            </a:r>
            <a:r>
              <a:rPr lang="en-US" dirty="0" err="1"/>
              <a:t>Ébulition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858BA-604B-1469-459D-A208DB84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D62EA-21BE-3BA4-050F-72828153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3. </a:t>
            </a:r>
            <a:r>
              <a:rPr lang="en-US" dirty="0" err="1"/>
              <a:t>Trouve</a:t>
            </a:r>
            <a:r>
              <a:rPr lang="en-US" dirty="0"/>
              <a:t> le </a:t>
            </a:r>
            <a:r>
              <a:rPr lang="en-US" dirty="0" err="1"/>
              <a:t>changement</a:t>
            </a:r>
            <a:r>
              <a:rPr lang="en-US" dirty="0"/>
              <a:t> de phase de </a:t>
            </a:r>
            <a:r>
              <a:rPr lang="en-US" dirty="0" err="1"/>
              <a:t>gaz</a:t>
            </a:r>
            <a:r>
              <a:rPr lang="en-US" dirty="0"/>
              <a:t> à </a:t>
            </a:r>
            <a:r>
              <a:rPr lang="en-US" dirty="0" err="1"/>
              <a:t>liquide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9BB35-897E-7893-1D0C-9B692DEEC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6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48667-DE31-41CD-2755-2D94EC2F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: </a:t>
            </a:r>
            <a:r>
              <a:rPr lang="en-US" dirty="0" err="1"/>
              <a:t>Codensation</a:t>
            </a:r>
            <a:r>
              <a:rPr lang="en-US" dirty="0"/>
              <a:t> </a:t>
            </a:r>
            <a:r>
              <a:rPr lang="en-US" dirty="0" err="1"/>
              <a:t>liquide</a:t>
            </a:r>
            <a:r>
              <a:rPr lang="en-US" dirty="0"/>
              <a:t>, </a:t>
            </a:r>
            <a:r>
              <a:rPr lang="en-US" dirty="0" err="1"/>
              <a:t>liquéfaction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buée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5516E-5A53-1F21-8301-114F2C89E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8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Changement de phase fait par Robyn</vt:lpstr>
      <vt:lpstr>Question 1. Trouve le changement de phase de solide à gaz ?</vt:lpstr>
      <vt:lpstr>Réponse: sublimation</vt:lpstr>
      <vt:lpstr>Question 2. Trouve le changement de phase de liquide à solide rapide</vt:lpstr>
      <vt:lpstr>Réponse: Ébulition</vt:lpstr>
      <vt:lpstr>Question 3. Trouve le changement de phase de gaz à liquide</vt:lpstr>
      <vt:lpstr>Réponse: Codensation liquide, liquéfaction ou buée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</dc:title>
  <dc:creator/>
  <cp:lastModifiedBy/>
  <cp:revision>52</cp:revision>
  <dcterms:created xsi:type="dcterms:W3CDTF">2024-05-03T19:20:50Z</dcterms:created>
  <dcterms:modified xsi:type="dcterms:W3CDTF">2024-05-03T19:27:17Z</dcterms:modified>
</cp:coreProperties>
</file>