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B9AC0C-69C0-8676-2D7E-7CFFF95061B1}" v="165" dt="2024-01-19T20:35:20.5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Cycle de vie </a:t>
            </a:r>
            <a:r>
              <a:rPr lang="en-US" dirty="0" err="1">
                <a:cs typeface="Calibri Light"/>
              </a:rPr>
              <a:t>d'une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plante</a:t>
            </a:r>
            <a:r>
              <a:rPr lang="en-US" dirty="0">
                <a:cs typeface="Calibri Light"/>
              </a:rPr>
              <a:t> à fleur par Robyn Laplante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20DFB-5BE0-6F03-0606-757CECE34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                              Germination</a:t>
            </a:r>
            <a:endParaRPr lang="en-US" dirty="0"/>
          </a:p>
        </p:txBody>
      </p:sp>
      <p:pic>
        <p:nvPicPr>
          <p:cNvPr id="4" name="Content Placeholder 3" descr="Le journal de Liv et Émy: Germination">
            <a:extLst>
              <a:ext uri="{FF2B5EF4-FFF2-40B4-BE49-F238E27FC236}">
                <a16:creationId xmlns:a16="http://schemas.microsoft.com/office/drawing/2014/main" id="{72092000-57E9-95C9-62B6-89C4802920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5906" y="2348617"/>
            <a:ext cx="4953359" cy="2730260"/>
          </a:xfrm>
        </p:spPr>
      </p:pic>
    </p:spTree>
    <p:extLst>
      <p:ext uri="{BB962C8B-B14F-4D97-AF65-F5344CB8AC3E}">
        <p14:creationId xmlns:p14="http://schemas.microsoft.com/office/powerpoint/2010/main" val="808335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4D08B-53CA-9833-ECA0-9A26127B3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                            Croissance</a:t>
            </a:r>
            <a:endParaRPr lang="en-US" dirty="0"/>
          </a:p>
        </p:txBody>
      </p:sp>
      <p:pic>
        <p:nvPicPr>
          <p:cNvPr id="4" name="Content Placeholder 3" descr="Pourquoi les pommes ont-elles cette forme si particulière ? - Sciences et  Avenir">
            <a:extLst>
              <a:ext uri="{FF2B5EF4-FFF2-40B4-BE49-F238E27FC236}">
                <a16:creationId xmlns:a16="http://schemas.microsoft.com/office/drawing/2014/main" id="{608F1804-B9EE-6F05-22CA-325BA2EC8D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5996" y="2088387"/>
            <a:ext cx="4521140" cy="2474343"/>
          </a:xfrm>
        </p:spPr>
      </p:pic>
    </p:spTree>
    <p:extLst>
      <p:ext uri="{BB962C8B-B14F-4D97-AF65-F5344CB8AC3E}">
        <p14:creationId xmlns:p14="http://schemas.microsoft.com/office/powerpoint/2010/main" val="2244038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EA0EA-F7E2-3C5D-804B-048F0F421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                                Floraison</a:t>
            </a:r>
            <a:endParaRPr lang="en-US" dirty="0"/>
          </a:p>
        </p:txBody>
      </p:sp>
      <p:pic>
        <p:nvPicPr>
          <p:cNvPr id="4" name="Content Placeholder 3" descr="Pommier de floraison : 347 484 images, photos de stock, objets 3D et images  vectorielles | Shutterstock">
            <a:extLst>
              <a:ext uri="{FF2B5EF4-FFF2-40B4-BE49-F238E27FC236}">
                <a16:creationId xmlns:a16="http://schemas.microsoft.com/office/drawing/2014/main" id="{82CD17D6-9E8D-61CB-A52F-67B9005363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4904" y="2207719"/>
            <a:ext cx="5137209" cy="3127075"/>
          </a:xfrm>
        </p:spPr>
      </p:pic>
    </p:spTree>
    <p:extLst>
      <p:ext uri="{BB962C8B-B14F-4D97-AF65-F5344CB8AC3E}">
        <p14:creationId xmlns:p14="http://schemas.microsoft.com/office/powerpoint/2010/main" val="496636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A564B-5242-C510-FC55-DFEFC840B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                              </a:t>
            </a:r>
            <a:r>
              <a:rPr lang="en-US" dirty="0" err="1">
                <a:cs typeface="Calibri Light"/>
              </a:rPr>
              <a:t>Pollinisation</a:t>
            </a:r>
            <a:endParaRPr lang="en-US" dirty="0" err="1"/>
          </a:p>
        </p:txBody>
      </p:sp>
      <p:pic>
        <p:nvPicPr>
          <p:cNvPr id="7" name="Content Placeholder 6" descr="Pomme : 4 critères déterminent le succès de pollinisation par les abeilles  | Réussir fruits &amp; légumes">
            <a:extLst>
              <a:ext uri="{FF2B5EF4-FFF2-40B4-BE49-F238E27FC236}">
                <a16:creationId xmlns:a16="http://schemas.microsoft.com/office/drawing/2014/main" id="{92069808-1EFE-CF24-6841-B1A42B60E8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889120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C0B11-B0F2-62C0-744D-98E0FC3B7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                              </a:t>
            </a:r>
            <a:r>
              <a:rPr lang="en-US" dirty="0" err="1">
                <a:cs typeface="Calibri Light"/>
              </a:rPr>
              <a:t>Fécondation</a:t>
            </a:r>
            <a:endParaRPr lang="en-US" dirty="0" err="1"/>
          </a:p>
        </p:txBody>
      </p:sp>
      <p:pic>
        <p:nvPicPr>
          <p:cNvPr id="4" name="Content Placeholder 3" descr="La fécondation assistée des fruits à noyaux">
            <a:extLst>
              <a:ext uri="{FF2B5EF4-FFF2-40B4-BE49-F238E27FC236}">
                <a16:creationId xmlns:a16="http://schemas.microsoft.com/office/drawing/2014/main" id="{E02C02B7-45BD-3E60-8732-22151B8CB9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400" y="1898174"/>
            <a:ext cx="7315200" cy="4206240"/>
          </a:xfrm>
        </p:spPr>
      </p:pic>
    </p:spTree>
    <p:extLst>
      <p:ext uri="{BB962C8B-B14F-4D97-AF65-F5344CB8AC3E}">
        <p14:creationId xmlns:p14="http://schemas.microsoft.com/office/powerpoint/2010/main" val="2242128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C59ED-9EFE-606C-C21E-EC291329D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                       </a:t>
            </a:r>
            <a:r>
              <a:rPr lang="en-US" dirty="0" err="1">
                <a:cs typeface="Calibri Light"/>
              </a:rPr>
              <a:t>Fructifiacation</a:t>
            </a:r>
            <a:endParaRPr lang="en-US" dirty="0" err="1"/>
          </a:p>
        </p:txBody>
      </p:sp>
      <p:pic>
        <p:nvPicPr>
          <p:cNvPr id="4" name="Content Placeholder 3" descr="Pomme — Wikipédia">
            <a:extLst>
              <a:ext uri="{FF2B5EF4-FFF2-40B4-BE49-F238E27FC236}">
                <a16:creationId xmlns:a16="http://schemas.microsoft.com/office/drawing/2014/main" id="{0DCDC93E-8BF1-931B-87C5-D1296C8329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4910" y="2421582"/>
            <a:ext cx="5747349" cy="3403839"/>
          </a:xfrm>
        </p:spPr>
      </p:pic>
    </p:spTree>
    <p:extLst>
      <p:ext uri="{BB962C8B-B14F-4D97-AF65-F5344CB8AC3E}">
        <p14:creationId xmlns:p14="http://schemas.microsoft.com/office/powerpoint/2010/main" val="416670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Cycle de vie d'une plante à fleur par Robyn Laplante</vt:lpstr>
      <vt:lpstr>                              Germination</vt:lpstr>
      <vt:lpstr>                            Croissance</vt:lpstr>
      <vt:lpstr>                                Floraison</vt:lpstr>
      <vt:lpstr>                              Pollinisation</vt:lpstr>
      <vt:lpstr>                              Fécondation</vt:lpstr>
      <vt:lpstr>                       Fructifiacation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55</cp:revision>
  <dcterms:created xsi:type="dcterms:W3CDTF">2024-01-19T20:22:41Z</dcterms:created>
  <dcterms:modified xsi:type="dcterms:W3CDTF">2024-01-19T20:35:49Z</dcterms:modified>
</cp:coreProperties>
</file>