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7C1F16-142A-D5BE-8A13-09FE6652F9DA}" v="266" dt="2024-02-29T19:12:13.2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138036"/>
            <a:ext cx="3962400" cy="14024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3200" dirty="0"/>
              <a:t>Diophante fait par Robyn et Émile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65140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1" y="2537808"/>
            <a:ext cx="4082715" cy="3604575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r>
              <a:rPr lang="en-US" sz="2000"/>
              <a:t>Période</a:t>
            </a:r>
            <a:r>
              <a:rPr lang="en-US" sz="2000" dirty="0"/>
              <a:t> de temps 3e siècle av. J.-C.</a:t>
            </a:r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sz="200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AB11B05-5E59-5B88-D8DB-0E975DEAE4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64727" y="0"/>
            <a:ext cx="6927273" cy="6876532"/>
          </a:xfrm>
          <a:prstGeom prst="rect">
            <a:avLst/>
          </a:prstGeom>
          <a:solidFill>
            <a:schemeClr val="bg1">
              <a:lumMod val="95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rithmétique, t. III, liv. IV : Diophante: Amazon.ca: Livres">
            <a:extLst>
              <a:ext uri="{FF2B5EF4-FFF2-40B4-BE49-F238E27FC236}">
                <a16:creationId xmlns:a16="http://schemas.microsoft.com/office/drawing/2014/main" id="{9658DADA-92B9-C58C-F1C7-EFAC83ABC2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346494"/>
            <a:ext cx="2658860" cy="4170760"/>
          </a:xfrm>
          <a:prstGeom prst="rect">
            <a:avLst/>
          </a:prstGeom>
        </p:spPr>
      </p:pic>
      <p:pic>
        <p:nvPicPr>
          <p:cNvPr id="5" name="Picture 4" descr="Grèce antique et civilisation grecque">
            <a:extLst>
              <a:ext uri="{FF2B5EF4-FFF2-40B4-BE49-F238E27FC236}">
                <a16:creationId xmlns:a16="http://schemas.microsoft.com/office/drawing/2014/main" id="{E65D645D-3888-EDDA-61AF-07BE043CBC7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0064" b="2"/>
          <a:stretch/>
        </p:blipFill>
        <p:spPr>
          <a:xfrm>
            <a:off x="8935278" y="1761266"/>
            <a:ext cx="2378539" cy="1580177"/>
          </a:xfrm>
          <a:prstGeom prst="rect">
            <a:avLst/>
          </a:prstGeom>
        </p:spPr>
      </p:pic>
      <p:pic>
        <p:nvPicPr>
          <p:cNvPr id="4" name="Picture 3" descr="Article Enigme - Diophante... - Newsletter Haoui du 08 septembre 2015">
            <a:extLst>
              <a:ext uri="{FF2B5EF4-FFF2-40B4-BE49-F238E27FC236}">
                <a16:creationId xmlns:a16="http://schemas.microsoft.com/office/drawing/2014/main" id="{4BD3553B-0EBE-1D0D-0773-3F022CAC15A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-5" b="16864"/>
          <a:stretch/>
        </p:blipFill>
        <p:spPr>
          <a:xfrm>
            <a:off x="8935278" y="3524333"/>
            <a:ext cx="2378538" cy="155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E8AAE-12FE-C498-9D05-7E3741A22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Calibri Light"/>
                <a:cs typeface="Calibri Light"/>
              </a:rPr>
              <a:t>Ppcm</a:t>
            </a:r>
            <a:r>
              <a:rPr lang="en-US" dirty="0">
                <a:ea typeface="Calibri Light"/>
                <a:cs typeface="Calibri Light"/>
              </a:rPr>
              <a:t>(2.6.12.7)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29342-5A5C-84E7-973F-F9F914E70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Calibri"/>
                <a:cs typeface="Calibri"/>
              </a:rPr>
              <a:t>12x1=12 x</a:t>
            </a:r>
          </a:p>
          <a:p>
            <a:r>
              <a:rPr lang="en-US">
                <a:ea typeface="Calibri"/>
                <a:cs typeface="Calibri"/>
              </a:rPr>
              <a:t>12x2=24 x</a:t>
            </a:r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12x3=36... x</a:t>
            </a:r>
          </a:p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12x7=84 </a:t>
            </a:r>
            <a:r>
              <a:rPr lang="en-US" dirty="0" err="1">
                <a:ea typeface="Calibri"/>
                <a:cs typeface="Calibri"/>
              </a:rPr>
              <a:t>oui</a:t>
            </a:r>
          </a:p>
          <a:p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2888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76B5B-83F1-8A8E-FA70-AD5F28895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9989" y="472073"/>
            <a:ext cx="10515600" cy="3076826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Calibri Light"/>
                <a:cs typeface="Calibri Light"/>
              </a:rPr>
              <a:t>     </a:t>
            </a:r>
            <a:r>
              <a:rPr lang="en-US" dirty="0" err="1">
                <a:ea typeface="Calibri Light"/>
                <a:cs typeface="Calibri Light"/>
              </a:rPr>
              <a:t>X+y+z</a:t>
            </a:r>
            <a:r>
              <a:rPr lang="en-US" dirty="0">
                <a:ea typeface="Calibri Light"/>
                <a:cs typeface="Calibri Light"/>
              </a:rPr>
              <a:t>=20  </a:t>
            </a:r>
            <a:r>
              <a:rPr lang="en-US" dirty="0" err="1">
                <a:ea typeface="Calibri Light"/>
                <a:cs typeface="Calibri Light"/>
              </a:rPr>
              <a:t>alors</a:t>
            </a:r>
            <a:r>
              <a:rPr lang="en-US" dirty="0">
                <a:ea typeface="Calibri Light"/>
                <a:cs typeface="Calibri Light"/>
              </a:rPr>
              <a:t> w = 11</a:t>
            </a:r>
            <a:br>
              <a:rPr lang="en-US" dirty="0">
                <a:ea typeface="Calibri Light"/>
                <a:cs typeface="Calibri Light"/>
              </a:rPr>
            </a:br>
            <a:r>
              <a:rPr lang="en-US" dirty="0" err="1">
                <a:ea typeface="Calibri Light"/>
                <a:cs typeface="Calibri Light"/>
              </a:rPr>
              <a:t>w+x+y</a:t>
            </a:r>
            <a:r>
              <a:rPr lang="en-US" dirty="0">
                <a:ea typeface="Calibri Light"/>
                <a:cs typeface="Calibri Light"/>
              </a:rPr>
              <a:t>    =22  </a:t>
            </a:r>
            <a:r>
              <a:rPr lang="en-US" dirty="0" err="1">
                <a:ea typeface="Calibri Light"/>
                <a:cs typeface="Calibri Light"/>
              </a:rPr>
              <a:t>alors</a:t>
            </a:r>
            <a:r>
              <a:rPr lang="en-US" dirty="0">
                <a:ea typeface="Calibri Light"/>
                <a:cs typeface="Calibri Light"/>
              </a:rPr>
              <a:t> z  = 9</a:t>
            </a:r>
            <a:br>
              <a:rPr lang="en-US" dirty="0">
                <a:ea typeface="Calibri Light"/>
                <a:cs typeface="Calibri Light"/>
              </a:rPr>
            </a:br>
            <a:r>
              <a:rPr lang="en-US" dirty="0">
                <a:ea typeface="Calibri Light"/>
                <a:cs typeface="Calibri Light"/>
              </a:rPr>
              <a:t>w+    </a:t>
            </a:r>
            <a:r>
              <a:rPr lang="en-US" dirty="0" err="1">
                <a:ea typeface="Calibri Light"/>
                <a:cs typeface="Calibri Light"/>
              </a:rPr>
              <a:t>y+z</a:t>
            </a:r>
            <a:r>
              <a:rPr lang="en-US" dirty="0">
                <a:ea typeface="Calibri Light"/>
                <a:cs typeface="Calibri Light"/>
              </a:rPr>
              <a:t>=24  </a:t>
            </a:r>
            <a:r>
              <a:rPr lang="en-US" dirty="0" err="1">
                <a:ea typeface="Calibri Light"/>
                <a:cs typeface="Calibri Light"/>
              </a:rPr>
              <a:t>alors</a:t>
            </a:r>
            <a:r>
              <a:rPr lang="en-US" dirty="0">
                <a:ea typeface="Calibri Light"/>
                <a:cs typeface="Calibri Light"/>
              </a:rPr>
              <a:t> x  = 7</a:t>
            </a:r>
            <a:br>
              <a:rPr lang="en-US" dirty="0">
                <a:ea typeface="Calibri Light"/>
                <a:cs typeface="Calibri Light"/>
              </a:rPr>
            </a:br>
            <a:r>
              <a:rPr lang="en-US" dirty="0" err="1">
                <a:ea typeface="Calibri Light"/>
                <a:cs typeface="Calibri Light"/>
              </a:rPr>
              <a:t>w+x</a:t>
            </a:r>
            <a:r>
              <a:rPr lang="en-US" dirty="0">
                <a:ea typeface="Calibri Light"/>
                <a:cs typeface="Calibri Light"/>
              </a:rPr>
              <a:t>    +z=27  </a:t>
            </a:r>
            <a:r>
              <a:rPr lang="en-US" dirty="0" err="1">
                <a:ea typeface="Calibri Light"/>
                <a:cs typeface="Calibri Light"/>
              </a:rPr>
              <a:t>alors</a:t>
            </a:r>
            <a:r>
              <a:rPr lang="en-US" dirty="0">
                <a:ea typeface="Calibri Light"/>
                <a:cs typeface="Calibri Light"/>
              </a:rPr>
              <a:t> y  = 4</a:t>
            </a:r>
            <a:br>
              <a:rPr lang="en-US" dirty="0">
                <a:ea typeface="Calibri Light"/>
                <a:cs typeface="Calibri Light"/>
              </a:rPr>
            </a:br>
            <a:r>
              <a:rPr lang="en-US" sz="2800" dirty="0">
                <a:ea typeface="Calibri Light"/>
                <a:cs typeface="Calibri Light"/>
              </a:rPr>
              <a:t>3w+3x+3y+3z=93</a:t>
            </a:r>
            <a:br>
              <a:rPr lang="en-US" sz="2800" dirty="0">
                <a:ea typeface="Calibri Light"/>
                <a:cs typeface="Calibri Light"/>
              </a:rPr>
            </a:br>
            <a:r>
              <a:rPr lang="en-US" sz="2800" dirty="0">
                <a:ea typeface="Calibri Light"/>
                <a:cs typeface="Calibri Light"/>
              </a:rPr>
              <a:t>w  +X  +y   +z =31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25E4A-5F96-048F-30CF-67B713CBD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5253" y="3924467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Calibri" panose="020F0502020204030204"/>
                <a:cs typeface="Calibri" panose="020F0502020204030204"/>
              </a:rPr>
              <a:t>#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d'inconnues</a:t>
            </a:r>
            <a:r>
              <a:rPr lang="en-US" dirty="0">
                <a:ea typeface="Calibri" panose="020F0502020204030204"/>
                <a:cs typeface="Calibri" panose="020F0502020204030204"/>
              </a:rPr>
              <a:t> (variables) =4</a:t>
            </a:r>
          </a:p>
          <a:p>
            <a:pPr marL="0" indent="0">
              <a:buNone/>
            </a:pPr>
            <a:r>
              <a:rPr lang="en-US" dirty="0">
                <a:ea typeface="Calibri" panose="020F0502020204030204"/>
                <a:cs typeface="Calibri" panose="020F0502020204030204"/>
              </a:rPr>
              <a:t>#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équations</a:t>
            </a:r>
            <a:r>
              <a:rPr lang="en-US" dirty="0">
                <a:ea typeface="Calibri" panose="020F0502020204030204"/>
                <a:cs typeface="Calibri" panose="020F0502020204030204"/>
              </a:rPr>
              <a:t> </a:t>
            </a:r>
            <a:r>
              <a:rPr lang="en-US" dirty="0" err="1">
                <a:ea typeface="Calibri" panose="020F0502020204030204"/>
                <a:cs typeface="Calibri" panose="020F0502020204030204"/>
              </a:rPr>
              <a:t>différentes</a:t>
            </a:r>
            <a:r>
              <a:rPr lang="en-US" dirty="0">
                <a:ea typeface="Calibri" panose="020F0502020204030204"/>
                <a:cs typeface="Calibri" panose="020F0502020204030204"/>
              </a:rPr>
              <a:t> =4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409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Diophante fait par Robyn et Émile</vt:lpstr>
      <vt:lpstr>Ppcm(2.6.12.7)</vt:lpstr>
      <vt:lpstr>     X+y+z=20  alors w = 11 w+x+y    =22  alors z  = 9 w+    y+z=24  alors x  = 7 w+x    +z=27  alors y  = 4 3w+3x+3y+3z=93 w  +X  +y   +z =31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112</cp:revision>
  <dcterms:created xsi:type="dcterms:W3CDTF">2024-02-29T18:46:28Z</dcterms:created>
  <dcterms:modified xsi:type="dcterms:W3CDTF">2024-02-29T19:12:15Z</dcterms:modified>
</cp:coreProperties>
</file>