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</p:sldIdLst>
  <p:sldSz cx="12192000" cy="6858000"/>
  <p:notesSz cx="6858000" cy="9144000"/>
  <p:defaultTextStyle>
    <a:defPPr>
      <a:defRPr altLang="fr-FR"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8959"/>
    <p:restoredTop sz="94660"/>
  </p:normalViewPr>
  <p:slideViewPr>
    <p:cSldViewPr snapToGrid="0">
      <p:cViewPr varScale="1">
        <p:scale>
          <a:sx d="100" n="61"/>
          <a:sy d="100" n="61"/>
        </p:scale>
        <p:origin x="84" y="35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fr-FR"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numCol="1" vert="eaVert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numCol="1" vert="eaVert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fr-FR" lang="fr-FR"/>
          </a:p>
        </p:txBody>
      </p:sp>
      <p:sp>
        <p:nvSpPr>
          <p:cNvPr id="4" name="Espace réservé du texte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altLang="fr-FR" lang="fr-FR" smtClean="0"/>
              <a:t>29/09/2023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altLang="fr-FR" lang="fr-FR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0589"/>
            <a:ext cx="9144000" cy="1281471"/>
          </a:xfrm>
        </p:spPr>
        <p:txBody>
          <a:bodyPr numCol="1"/>
          <a:lstStyle/>
          <a:p>
            <a:r>
              <a:rPr altLang="fr-FR" dirty="0" lang="fr-FR">
                <a:ea typeface="Calibri Light"/>
                <a:cs typeface="Calibri Light"/>
              </a:rPr>
              <a:t>La fusée de Robyn Laplante</a:t>
            </a:r>
            <a:endParaRPr altLang="fr-FR" dirty="0" lang="fr-FR"/>
          </a:p>
        </p:txBody>
      </p:sp>
      <p:sp>
        <p:nvSpPr>
          <p:cNvPr id="3" name="Sous-titre 2"/>
          <p:cNvSpPr>
            <a:spLocks noGrp="1"/>
          </p:cNvSpPr>
          <p:nvPr>
            <p:ph idx="1" type="subTitle"/>
          </p:nvPr>
        </p:nvSpPr>
        <p:spPr>
          <a:xfrm>
            <a:off x="-619402" y="1593339"/>
            <a:ext cx="9143819" cy="1655597"/>
          </a:xfrm>
        </p:spPr>
        <p:txBody>
          <a:bodyPr anchor="t" bIns="45720" lIns="91440" numCol="1" rIns="91440" rtlCol="0" tIns="45720" vert="horz">
            <a:normAutofit/>
          </a:bodyPr>
          <a:lstStyle/>
          <a:p>
            <a:r>
              <a:rPr altLang="fr-FR" dirty="0" lang="fr-FR">
                <a:ea typeface="Calibri"/>
                <a:cs typeface="Calibri"/>
              </a:rPr>
              <a:t>On enregistre sur notre clé </a:t>
            </a:r>
            <a:r>
              <a:rPr altLang="fr-FR" dirty="0" err="1" lang="fr-FR">
                <a:ea typeface="Calibri"/>
                <a:cs typeface="Calibri"/>
              </a:rPr>
              <a:t>usb</a:t>
            </a:r>
          </a:p>
          <a:p>
            <a:r>
              <a:rPr altLang="fr-FR" dirty="0" lang="fr-FR">
                <a:ea typeface="Calibri"/>
                <a:cs typeface="Calibri"/>
              </a:rPr>
              <a:t>Dans le dossier &lt;&lt;site&gt;&gt; en </a:t>
            </a:r>
            <a:r>
              <a:rPr altLang="fr-FR" dirty="0" err="1" lang="fr-FR">
                <a:ea typeface="Calibri"/>
                <a:cs typeface="Calibri"/>
              </a:rPr>
              <a:t>info_fichiers</a:t>
            </a:r>
            <a:endParaRPr altLang="fr-FR" dirty="0" lang="fr-FR">
              <a:ea typeface="Calibri"/>
              <a:cs typeface="Calibri"/>
            </a:endParaRPr>
          </a:p>
          <a:p>
            <a:r>
              <a:rPr altLang="fr-FR" dirty="0" lang="fr-FR">
                <a:ea typeface="Calibri"/>
                <a:cs typeface="Calibri"/>
              </a:rPr>
              <a:t>On le nomme fusee.pptx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D84388BE-15A9-DF33-99A8-169A332D5042}"/>
              </a:ext>
            </a:extLst>
          </p:cNvPr>
          <p:cNvSpPr/>
          <p:nvPr/>
        </p:nvSpPr>
        <p:spPr>
          <a:xfrm>
            <a:off x="9144000" y="1696064"/>
            <a:ext cx="1831258" cy="1425677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altLang="fr-FR"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22FDB5-476E-0957-3CBA-40C2A9EFD25B}"/>
              </a:ext>
            </a:extLst>
          </p:cNvPr>
          <p:cNvSpPr/>
          <p:nvPr/>
        </p:nvSpPr>
        <p:spPr>
          <a:xfrm>
            <a:off x="9180871" y="3121741"/>
            <a:ext cx="1769806" cy="27161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altLang="fr-FR"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2AFD9864-9088-9E8B-4584-D1E6F76E7E52}"/>
              </a:ext>
            </a:extLst>
          </p:cNvPr>
          <p:cNvSpPr/>
          <p:nvPr/>
        </p:nvSpPr>
        <p:spPr>
          <a:xfrm>
            <a:off x="10950677" y="5014451"/>
            <a:ext cx="1032387" cy="164690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altLang="fr-FR" lang="fr-FR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D97B2761-31D9-EFDE-AEC3-630BCA9C7033}"/>
              </a:ext>
            </a:extLst>
          </p:cNvPr>
          <p:cNvSpPr/>
          <p:nvPr/>
        </p:nvSpPr>
        <p:spPr>
          <a:xfrm flipH="1">
            <a:off x="8093176" y="5082048"/>
            <a:ext cx="1093839" cy="1573162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altLang="fr-FR"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25711EB-C971-E7E0-A878-5530E29689E6}"/>
              </a:ext>
            </a:extLst>
          </p:cNvPr>
          <p:cNvSpPr txBox="1"/>
          <p:nvPr/>
        </p:nvSpPr>
        <p:spPr>
          <a:xfrm rot="16200000">
            <a:off x="9343268" y="3953498"/>
            <a:ext cx="1487053" cy="769374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3600">
                <a:solidFill>
                  <a:srgbClr val="FF0000"/>
                </a:solidFill>
                <a:ea typeface="Calibri"/>
                <a:cs typeface="Calibri"/>
              </a:rPr>
              <a:t>Roby</a:t>
            </a:r>
            <a:r>
              <a:rPr sz="4400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panose="020F0302020204030204"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F0502020204030204"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Words>0</Words>
  <Paragraphs>0</Paragraphs>
  <Slides>1</Slides>
  <Notes>0</Notes>
  <TotalTime>0</TotalTime>
  <HiddenSlides>0</HiddenSlides>
  <MMClips>0</MMClips>
  <ScaleCrop>false</ScaleCrop>
  <HeadingPairs>
    <vt:vector baseType="variant" size="4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baseType="lpstr" size="2">
      <vt:lpstr>Thème Office</vt:lpstr>
      <vt:lpstr>La fusée de ton nom</vt:lpstr>
    </vt:vector>
  </TitlesOfParts>
  <LinksUpToDate>false</LinksUpToDate>
  <SharedDoc>false</SharedDoc>
  <HyperlinksChanged>false</HyperlinksChanged>
  <Application>Microsoft Office PowerPoint</Application>
  <AppVersion>16.0000</AppVersion>
  <PresentationFormat>Grand écran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2023-09-29T13:29:59Z</dcterms:created>
  <dc:creator/>
  <cp:lastModifiedBy/>
  <dcterms:modified xsi:type="dcterms:W3CDTF">2023-09-29T13:38:20Z</dcterms:modified>
  <cp:revision>44</cp:revision>
  <dc:title>Présentation PowerPoint</dc:title>
</cp:coreProperties>
</file>