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tableStyles+xml" PartName="/ppt/tableStyle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package.core-properties+xml" PartName="/docProps/core.xml"/>
</Types>
</file>

<file path=_rels/.rels><?xml version="1.0" encoding="UTF-8" standalone="yes"?><Relationships xmlns="http://schemas.openxmlformats.org/package/2006/relationships"><Relationship Id="rId4" Target="ppt/presentation.xml" Type="http://schemas.openxmlformats.org/officeDocument/2006/relationships/officeDocument"/><Relationship Id="rId3" Target="docProps/core.xml" Type="http://schemas.openxmlformats.org/package/2006/relationships/metadata/core-properties"/><Relationship Id="rId2" Target="docProps/app.xml" Type="http://schemas.openxmlformats.org/officeDocument/2006/relationships/extended-properties"/><Relationship Id="rId1" Target="docProps/thumbnail.jpeg" Type="http://schemas.openxmlformats.org/package/2006/relationships/metadata/thumbnai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5"/>
  </p:sldMasterIdLst>
  <p:sldIdLst>
    <p:sldId id="256" r:id="rId6"/>
  </p:sldIdLst>
  <p:sldSz cx="12192000" cy="6858000"/>
  <p:notesSz cx="6858000" cy="9144000"/>
  <p:defaultTextStyle>
    <a:defPPr>
      <a:defRPr altLang="fr-FR"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autoAdjust="0" sz="18959"/>
    <p:restoredTop sz="94660"/>
  </p:normalViewPr>
  <p:slideViewPr>
    <p:cSldViewPr snapToGrid="0">
      <p:cViewPr varScale="1">
        <p:scale>
          <a:sx d="100" n="61"/>
          <a:sy d="100" n="61"/>
        </p:scale>
        <p:origin x="84" y="35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 standalone="yes"?><Relationships xmlns="http://schemas.openxmlformats.org/package/2006/relationships"><Relationship Id="rId6" Target="slides/slide1.xml" Type="http://schemas.openxmlformats.org/officeDocument/2006/relationships/slide"/><Relationship Id="rId5" Target="slideMasters/slideMaster1.xml" Type="http://schemas.openxmlformats.org/officeDocument/2006/relationships/slideMaster"/><Relationship Id="rId4" Target="tableStyles.xml" Type="http://schemas.openxmlformats.org/officeDocument/2006/relationships/tableStyles"/><Relationship Id="rId3" Target="presProps.xml" Type="http://schemas.openxmlformats.org/officeDocument/2006/relationships/presProps"/><Relationship Id="rId2" Target="viewProps.xml" Type="http://schemas.openxmlformats.org/officeDocument/2006/relationships/viewProps"/><Relationship Id="rId1" Target="theme/theme1.xml" Type="http://schemas.openxmlformats.org/officeDocument/2006/relationships/theme"/></Relationships>
</file>

<file path=ppt/slideLayouts/_rels/slideLayout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 numCol="1"/>
          <a:lstStyle>
            <a:lvl1pPr algn="ctr">
              <a:defRPr sz="6000"/>
            </a:lvl1pPr>
          </a:lstStyle>
          <a:p>
            <a:r>
              <a:rPr altLang="fr-FR"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idx="1" type="subTitle"/>
          </p:nvPr>
        </p:nvSpPr>
        <p:spPr>
          <a:xfrm>
            <a:off x="1524000" y="3602038"/>
            <a:ext cx="9144000" cy="1655762"/>
          </a:xfrm>
        </p:spPr>
        <p:txBody>
          <a:bodyPr numCol="1"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fr-FR"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38941B0-F4D5-4460-BCAD-F7E2B41A8257}" type="datetimeFigureOut">
              <a:rPr altLang="fr-FR" lang="fr-FR" smtClean="0"/>
              <a:t>29/09/2023</a:t>
            </a:fld>
            <a:endParaRPr altLang="fr-FR"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fr-FR"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fr-FR"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idx="1" orient="vert" type="body"/>
          </p:nvPr>
        </p:nvSpPr>
        <p:spPr/>
        <p:txBody>
          <a:bodyPr numCol="1" vert="eaVert"/>
          <a:lstStyle/>
          <a:p>
            <a:pPr lvl="0"/>
            <a:r>
              <a:rPr altLang="fr-FR" lang="fr-FR"/>
              <a:t>Modifiez les styles du texte du masque</a:t>
            </a:r>
          </a:p>
          <a:p>
            <a:pPr lvl="1"/>
            <a:r>
              <a:rPr altLang="fr-FR" lang="fr-FR"/>
              <a:t>Deuxième niveau</a:t>
            </a:r>
          </a:p>
          <a:p>
            <a:pPr lvl="2"/>
            <a:r>
              <a:rPr altLang="fr-FR" lang="fr-FR"/>
              <a:t>Troisième niveau</a:t>
            </a:r>
          </a:p>
          <a:p>
            <a:pPr lvl="3"/>
            <a:r>
              <a:rPr altLang="fr-FR" lang="fr-FR"/>
              <a:t>Quatrième niveau</a:t>
            </a:r>
          </a:p>
          <a:p>
            <a:pPr lvl="4"/>
            <a:r>
              <a:rPr altLang="fr-FR"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38941B0-F4D5-4460-BCAD-F7E2B41A8257}" type="datetimeFigureOut">
              <a:rPr altLang="fr-FR" lang="fr-FR" smtClean="0"/>
              <a:t>29/09/2023</a:t>
            </a:fld>
            <a:endParaRPr altLang="fr-FR"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fr-FR"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orient="vert" type="title"/>
          </p:nvPr>
        </p:nvSpPr>
        <p:spPr>
          <a:xfrm>
            <a:off x="8724900" y="365125"/>
            <a:ext cx="2628900" cy="5811838"/>
          </a:xfrm>
        </p:spPr>
        <p:txBody>
          <a:bodyPr numCol="1" vert="eaVert"/>
          <a:lstStyle/>
          <a:p>
            <a:r>
              <a:rPr altLang="fr-FR"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idx="1" orient="vert" type="body"/>
          </p:nvPr>
        </p:nvSpPr>
        <p:spPr>
          <a:xfrm>
            <a:off x="838200" y="365125"/>
            <a:ext cx="7734300" cy="5811838"/>
          </a:xfrm>
        </p:spPr>
        <p:txBody>
          <a:bodyPr numCol="1" vert="eaVert"/>
          <a:lstStyle/>
          <a:p>
            <a:pPr lvl="0"/>
            <a:r>
              <a:rPr altLang="fr-FR" lang="fr-FR"/>
              <a:t>Modifiez les styles du texte du masque</a:t>
            </a:r>
          </a:p>
          <a:p>
            <a:pPr lvl="1"/>
            <a:r>
              <a:rPr altLang="fr-FR" lang="fr-FR"/>
              <a:t>Deuxième niveau</a:t>
            </a:r>
          </a:p>
          <a:p>
            <a:pPr lvl="2"/>
            <a:r>
              <a:rPr altLang="fr-FR" lang="fr-FR"/>
              <a:t>Troisième niveau</a:t>
            </a:r>
          </a:p>
          <a:p>
            <a:pPr lvl="3"/>
            <a:r>
              <a:rPr altLang="fr-FR" lang="fr-FR"/>
              <a:t>Quatrième niveau</a:t>
            </a:r>
          </a:p>
          <a:p>
            <a:pPr lvl="4"/>
            <a:r>
              <a:rPr altLang="fr-FR"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38941B0-F4D5-4460-BCAD-F7E2B41A8257}" type="datetimeFigureOut">
              <a:rPr altLang="fr-FR" lang="fr-FR" smtClean="0"/>
              <a:t>29/09/2023</a:t>
            </a:fld>
            <a:endParaRPr altLang="fr-FR"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fr-FR"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fr-FR"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altLang="fr-FR" lang="fr-FR"/>
              <a:t>Modifiez les styles du texte du masque</a:t>
            </a:r>
          </a:p>
          <a:p>
            <a:pPr lvl="1"/>
            <a:r>
              <a:rPr altLang="fr-FR" lang="fr-FR"/>
              <a:t>Deuxième niveau</a:t>
            </a:r>
          </a:p>
          <a:p>
            <a:pPr lvl="2"/>
            <a:r>
              <a:rPr altLang="fr-FR" lang="fr-FR"/>
              <a:t>Troisième niveau</a:t>
            </a:r>
          </a:p>
          <a:p>
            <a:pPr lvl="3"/>
            <a:r>
              <a:rPr altLang="fr-FR" lang="fr-FR"/>
              <a:t>Quatrième niveau</a:t>
            </a:r>
          </a:p>
          <a:p>
            <a:pPr lvl="4"/>
            <a:r>
              <a:rPr altLang="fr-FR"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38941B0-F4D5-4460-BCAD-F7E2B41A8257}" type="datetimeFigureOut">
              <a:rPr altLang="fr-FR" lang="fr-FR" smtClean="0"/>
              <a:t>29/09/2023</a:t>
            </a:fld>
            <a:endParaRPr altLang="fr-FR"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fr-FR"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 numCol="1"/>
          <a:lstStyle>
            <a:lvl1pPr>
              <a:defRPr sz="6000"/>
            </a:lvl1pPr>
          </a:lstStyle>
          <a:p>
            <a:r>
              <a:rPr altLang="fr-FR"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idx="1" type="body"/>
          </p:nvPr>
        </p:nvSpPr>
        <p:spPr>
          <a:xfrm>
            <a:off x="831850" y="4589463"/>
            <a:ext cx="10515600" cy="1500187"/>
          </a:xfrm>
        </p:spPr>
        <p:txBody>
          <a:bodyPr numCol="1"/>
          <a:lstStyle>
            <a:lvl1pPr indent="0" mar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fr-FR"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38941B0-F4D5-4460-BCAD-F7E2B41A8257}" type="datetimeFigureOut">
              <a:rPr altLang="fr-FR" lang="fr-FR" smtClean="0"/>
              <a:t>29/09/2023</a:t>
            </a:fld>
            <a:endParaRPr altLang="fr-FR"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fr-FR"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fr-FR"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sz="half"/>
          </p:nvPr>
        </p:nvSpPr>
        <p:spPr>
          <a:xfrm>
            <a:off x="838200" y="1825625"/>
            <a:ext cx="5181600" cy="4351338"/>
          </a:xfrm>
        </p:spPr>
        <p:txBody>
          <a:bodyPr numCol="1"/>
          <a:lstStyle/>
          <a:p>
            <a:pPr lvl="0"/>
            <a:r>
              <a:rPr altLang="fr-FR" lang="fr-FR"/>
              <a:t>Modifiez les styles du texte du masque</a:t>
            </a:r>
          </a:p>
          <a:p>
            <a:pPr lvl="1"/>
            <a:r>
              <a:rPr altLang="fr-FR" lang="fr-FR"/>
              <a:t>Deuxième niveau</a:t>
            </a:r>
          </a:p>
          <a:p>
            <a:pPr lvl="2"/>
            <a:r>
              <a:rPr altLang="fr-FR" lang="fr-FR"/>
              <a:t>Troisième niveau</a:t>
            </a:r>
          </a:p>
          <a:p>
            <a:pPr lvl="3"/>
            <a:r>
              <a:rPr altLang="fr-FR" lang="fr-FR"/>
              <a:t>Quatrième niveau</a:t>
            </a:r>
          </a:p>
          <a:p>
            <a:pPr lvl="4"/>
            <a:r>
              <a:rPr altLang="fr-FR"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2" sz="half"/>
          </p:nvPr>
        </p:nvSpPr>
        <p:spPr>
          <a:xfrm>
            <a:off x="6172200" y="1825625"/>
            <a:ext cx="5181600" cy="4351338"/>
          </a:xfrm>
        </p:spPr>
        <p:txBody>
          <a:bodyPr numCol="1"/>
          <a:lstStyle/>
          <a:p>
            <a:pPr lvl="0"/>
            <a:r>
              <a:rPr altLang="fr-FR" lang="fr-FR"/>
              <a:t>Modifiez les styles du texte du masque</a:t>
            </a:r>
          </a:p>
          <a:p>
            <a:pPr lvl="1"/>
            <a:r>
              <a:rPr altLang="fr-FR" lang="fr-FR"/>
              <a:t>Deuxième niveau</a:t>
            </a:r>
          </a:p>
          <a:p>
            <a:pPr lvl="2"/>
            <a:r>
              <a:rPr altLang="fr-FR" lang="fr-FR"/>
              <a:t>Troisième niveau</a:t>
            </a:r>
          </a:p>
          <a:p>
            <a:pPr lvl="3"/>
            <a:r>
              <a:rPr altLang="fr-FR" lang="fr-FR"/>
              <a:t>Quatrième niveau</a:t>
            </a:r>
          </a:p>
          <a:p>
            <a:pPr lvl="4"/>
            <a:r>
              <a:rPr altLang="fr-FR"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38941B0-F4D5-4460-BCAD-F7E2B41A8257}" type="datetimeFigureOut">
              <a:rPr altLang="fr-FR" lang="fr-FR" smtClean="0"/>
              <a:t>29/09/2023</a:t>
            </a:fld>
            <a:endParaRPr altLang="fr-FR"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fr-FR"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numCol="1"/>
          <a:lstStyle/>
          <a:p>
            <a:r>
              <a:rPr altLang="fr-FR"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idx="1" type="body"/>
          </p:nvPr>
        </p:nvSpPr>
        <p:spPr>
          <a:xfrm>
            <a:off x="839788" y="1681163"/>
            <a:ext cx="5157787" cy="82391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fr-FR"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2" sz="half"/>
          </p:nvPr>
        </p:nvSpPr>
        <p:spPr>
          <a:xfrm>
            <a:off x="839788" y="2505075"/>
            <a:ext cx="5157787" cy="3684588"/>
          </a:xfrm>
        </p:spPr>
        <p:txBody>
          <a:bodyPr numCol="1"/>
          <a:lstStyle/>
          <a:p>
            <a:pPr lvl="0"/>
            <a:r>
              <a:rPr altLang="fr-FR" lang="fr-FR"/>
              <a:t>Modifiez les styles du texte du masque</a:t>
            </a:r>
          </a:p>
          <a:p>
            <a:pPr lvl="1"/>
            <a:r>
              <a:rPr altLang="fr-FR" lang="fr-FR"/>
              <a:t>Deuxième niveau</a:t>
            </a:r>
          </a:p>
          <a:p>
            <a:pPr lvl="2"/>
            <a:r>
              <a:rPr altLang="fr-FR" lang="fr-FR"/>
              <a:t>Troisième niveau</a:t>
            </a:r>
          </a:p>
          <a:p>
            <a:pPr lvl="3"/>
            <a:r>
              <a:rPr altLang="fr-FR" lang="fr-FR"/>
              <a:t>Quatrième niveau</a:t>
            </a:r>
          </a:p>
          <a:p>
            <a:pPr lvl="4"/>
            <a:r>
              <a:rPr altLang="fr-FR"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idx="3" sz="quarter" type="body"/>
          </p:nvPr>
        </p:nvSpPr>
        <p:spPr>
          <a:xfrm>
            <a:off x="6172200" y="1681163"/>
            <a:ext cx="5183188" cy="82391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fr-FR"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idx="4" sz="quarter"/>
          </p:nvPr>
        </p:nvSpPr>
        <p:spPr>
          <a:xfrm>
            <a:off x="6172200" y="2505075"/>
            <a:ext cx="5183188" cy="3684588"/>
          </a:xfrm>
        </p:spPr>
        <p:txBody>
          <a:bodyPr numCol="1"/>
          <a:lstStyle/>
          <a:p>
            <a:pPr lvl="0"/>
            <a:r>
              <a:rPr altLang="fr-FR" lang="fr-FR"/>
              <a:t>Modifiez les styles du texte du masque</a:t>
            </a:r>
          </a:p>
          <a:p>
            <a:pPr lvl="1"/>
            <a:r>
              <a:rPr altLang="fr-FR" lang="fr-FR"/>
              <a:t>Deuxième niveau</a:t>
            </a:r>
          </a:p>
          <a:p>
            <a:pPr lvl="2"/>
            <a:r>
              <a:rPr altLang="fr-FR" lang="fr-FR"/>
              <a:t>Troisième niveau</a:t>
            </a:r>
          </a:p>
          <a:p>
            <a:pPr lvl="3"/>
            <a:r>
              <a:rPr altLang="fr-FR" lang="fr-FR"/>
              <a:t>Quatrième niveau</a:t>
            </a:r>
          </a:p>
          <a:p>
            <a:pPr lvl="4"/>
            <a:r>
              <a:rPr altLang="fr-FR"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38941B0-F4D5-4460-BCAD-F7E2B41A8257}" type="datetimeFigureOut">
              <a:rPr altLang="fr-FR" lang="fr-FR" smtClean="0"/>
              <a:t>29/09/2023</a:t>
            </a:fld>
            <a:endParaRPr altLang="fr-FR"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fr-FR"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fr-FR"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38941B0-F4D5-4460-BCAD-F7E2B41A8257}" type="datetimeFigureOut">
              <a:rPr altLang="fr-FR" lang="fr-FR" smtClean="0"/>
              <a:t>29/09/2023</a:t>
            </a:fld>
            <a:endParaRPr altLang="fr-FR"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fr-FR"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38941B0-F4D5-4460-BCAD-F7E2B41A8257}" type="datetimeFigureOut">
              <a:rPr altLang="fr-FR" lang="fr-FR" smtClean="0"/>
              <a:t>29/09/2023</a:t>
            </a:fld>
            <a:endParaRPr altLang="fr-FR"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fr-FR"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 numCol="1"/>
          <a:lstStyle>
            <a:lvl1pPr>
              <a:defRPr sz="3200"/>
            </a:lvl1pPr>
          </a:lstStyle>
          <a:p>
            <a:r>
              <a:rPr altLang="fr-FR"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fr-FR" lang="fr-FR"/>
              <a:t>Modifiez les styles du texte du masque</a:t>
            </a:r>
          </a:p>
          <a:p>
            <a:pPr lvl="1"/>
            <a:r>
              <a:rPr altLang="fr-FR" lang="fr-FR"/>
              <a:t>Deuxième niveau</a:t>
            </a:r>
          </a:p>
          <a:p>
            <a:pPr lvl="2"/>
            <a:r>
              <a:rPr altLang="fr-FR" lang="fr-FR"/>
              <a:t>Troisième niveau</a:t>
            </a:r>
          </a:p>
          <a:p>
            <a:pPr lvl="3"/>
            <a:r>
              <a:rPr altLang="fr-FR" lang="fr-FR"/>
              <a:t>Quatrième niveau</a:t>
            </a:r>
          </a:p>
          <a:p>
            <a:pPr lvl="4"/>
            <a:r>
              <a:rPr altLang="fr-FR"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idx="2" sz="half" type="body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fr-FR"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38941B0-F4D5-4460-BCAD-F7E2B41A8257}" type="datetimeFigureOut">
              <a:rPr altLang="fr-FR" lang="fr-FR" smtClean="0"/>
              <a:t>29/09/2023</a:t>
            </a:fld>
            <a:endParaRPr altLang="fr-FR"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fr-FR"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 numCol="1"/>
          <a:lstStyle>
            <a:lvl1pPr>
              <a:defRPr sz="3200"/>
            </a:lvl1pPr>
          </a:lstStyle>
          <a:p>
            <a:r>
              <a:rPr altLang="fr-FR"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idx="1" type="pic"/>
          </p:nvPr>
        </p:nvSpPr>
        <p:spPr>
          <a:xfrm>
            <a:off x="5183188" y="987425"/>
            <a:ext cx="6172200" cy="4873625"/>
          </a:xfrm>
        </p:spPr>
        <p:txBody>
          <a:bodyPr numCol="1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altLang="fr-FR" lang="fr-FR"/>
          </a:p>
        </p:txBody>
      </p:sp>
      <p:sp>
        <p:nvSpPr>
          <p:cNvPr id="4" name="Espace réservé du texte 3"/>
          <p:cNvSpPr>
            <a:spLocks noGrp="1"/>
          </p:cNvSpPr>
          <p:nvPr>
            <p:ph idx="2" sz="half" type="body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fr-FR"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38941B0-F4D5-4460-BCAD-F7E2B41A8257}" type="datetimeFigureOut">
              <a:rPr altLang="fr-FR" lang="fr-FR" smtClean="0"/>
              <a:t>29/09/2023</a:t>
            </a:fld>
            <a:endParaRPr altLang="fr-FR"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fr-FR"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2" Target="../slideLayouts/slideLayout11.xml" Type="http://schemas.openxmlformats.org/officeDocument/2006/relationships/slideLayout"/><Relationship Id="rId11" Target="../slideLayouts/slideLayout10.xml" Type="http://schemas.openxmlformats.org/officeDocument/2006/relationships/slideLayout"/><Relationship Id="rId9" Target="../slideLayouts/slideLayout8.xml" Type="http://schemas.openxmlformats.org/officeDocument/2006/relationships/slideLayout"/><Relationship Id="rId10" Target="../slideLayouts/slideLayout9.xml" Type="http://schemas.openxmlformats.org/officeDocument/2006/relationships/slideLayout"/><Relationship Id="rId8" Target="../slideLayouts/slideLayout7.xml" Type="http://schemas.openxmlformats.org/officeDocument/2006/relationships/slideLayout"/><Relationship Id="rId7" Target="../slideLayouts/slideLayout6.xml" Type="http://schemas.openxmlformats.org/officeDocument/2006/relationships/slideLayout"/><Relationship Id="rId6" Target="../slideLayouts/slideLayout5.xml" Type="http://schemas.openxmlformats.org/officeDocument/2006/relationships/slideLayout"/><Relationship Id="rId5" Target="../slideLayouts/slideLayout4.xml" Type="http://schemas.openxmlformats.org/officeDocument/2006/relationships/slideLayout"/><Relationship Id="rId4" Target="../slideLayouts/slideLayout3.xml" Type="http://schemas.openxmlformats.org/officeDocument/2006/relationships/slideLayout"/><Relationship Id="rId3" Target="../slideLayouts/slideLayout2.xml" Type="http://schemas.openxmlformats.org/officeDocument/2006/relationships/slideLayout"/><Relationship Id="rId2" Target="../slideLayouts/slideLayout1.xml" Type="http://schemas.openxmlformats.org/officeDocument/2006/relationships/slideLayout"/><Relationship Id="rId1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numCol="1" rIns="91440" rtlCol="0" tIns="45720" vert="horz">
            <a:normAutofit/>
          </a:bodyPr>
          <a:lstStyle/>
          <a:p>
            <a:r>
              <a:rPr altLang="fr-FR"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bIns="45720" lIns="91440" numCol="1" rIns="91440" rtlCol="0" tIns="45720" vert="horz">
            <a:normAutofit/>
          </a:bodyPr>
          <a:lstStyle/>
          <a:p>
            <a:pPr lvl="0"/>
            <a:r>
              <a:rPr altLang="fr-FR" lang="fr-FR"/>
              <a:t>Modifiez les styles du texte du masque</a:t>
            </a:r>
          </a:p>
          <a:p>
            <a:pPr lvl="1"/>
            <a:r>
              <a:rPr altLang="fr-FR" lang="fr-FR"/>
              <a:t>Deuxième niveau</a:t>
            </a:r>
          </a:p>
          <a:p>
            <a:pPr lvl="2"/>
            <a:r>
              <a:rPr altLang="fr-FR" lang="fr-FR"/>
              <a:t>Troisième niveau</a:t>
            </a:r>
          </a:p>
          <a:p>
            <a:pPr lvl="3"/>
            <a:r>
              <a:rPr altLang="fr-FR" lang="fr-FR"/>
              <a:t>Quatrième niveau</a:t>
            </a:r>
          </a:p>
          <a:p>
            <a:pPr lvl="4"/>
            <a:r>
              <a:rPr altLang="fr-FR"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altLang="fr-FR" lang="fr-FR" smtClean="0"/>
              <a:t>29/09/2023</a:t>
            </a:fld>
            <a:endParaRPr altLang="fr-FR"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fr-FR"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kern="1200"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altLang="fr-FR" lang="fr-FR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00589"/>
            <a:ext cx="9144000" cy="1281471"/>
          </a:xfrm>
        </p:spPr>
        <p:txBody>
          <a:bodyPr numCol="1"/>
          <a:lstStyle/>
          <a:p>
            <a:r>
              <a:rPr altLang="fr-FR" dirty="0" lang="fr-FR">
                <a:ea typeface="Calibri Light"/>
                <a:cs typeface="Calibri Light"/>
              </a:rPr>
              <a:t>La fusée de Robyn Laplante</a:t>
            </a:r>
            <a:endParaRPr altLang="fr-FR" dirty="0" lang="fr-FR"/>
          </a:p>
        </p:txBody>
      </p:sp>
      <p:sp>
        <p:nvSpPr>
          <p:cNvPr id="3" name="Sous-titre 2"/>
          <p:cNvSpPr>
            <a:spLocks noGrp="1"/>
          </p:cNvSpPr>
          <p:nvPr>
            <p:ph idx="1" type="subTitle"/>
          </p:nvPr>
        </p:nvSpPr>
        <p:spPr>
          <a:xfrm>
            <a:off x="-619402" y="1593339"/>
            <a:ext cx="9143819" cy="1655597"/>
          </a:xfrm>
        </p:spPr>
        <p:txBody>
          <a:bodyPr anchor="t" bIns="45720" lIns="91440" numCol="1" rIns="91440" rtlCol="0" tIns="45720" vert="horz">
            <a:normAutofit/>
          </a:bodyPr>
          <a:lstStyle/>
          <a:p>
            <a:r>
              <a:rPr altLang="fr-FR" dirty="0" lang="fr-FR">
                <a:ea typeface="Calibri"/>
                <a:cs typeface="Calibri"/>
              </a:rPr>
              <a:t>On enregistre sur notre clé </a:t>
            </a:r>
            <a:r>
              <a:rPr altLang="fr-FR" dirty="0" err="1" lang="fr-FR">
                <a:ea typeface="Calibri"/>
                <a:cs typeface="Calibri"/>
              </a:rPr>
              <a:t>usb</a:t>
            </a:r>
          </a:p>
          <a:p>
            <a:r>
              <a:rPr altLang="fr-FR" dirty="0" lang="fr-FR">
                <a:ea typeface="Calibri"/>
                <a:cs typeface="Calibri"/>
              </a:rPr>
              <a:t>Dans le dossier &lt;&lt;site&gt;&gt; en </a:t>
            </a:r>
            <a:r>
              <a:rPr altLang="fr-FR" dirty="0" err="1" lang="fr-FR">
                <a:ea typeface="Calibri"/>
                <a:cs typeface="Calibri"/>
              </a:rPr>
              <a:t>info_fichiers</a:t>
            </a:r>
            <a:endParaRPr altLang="fr-FR" dirty="0" lang="fr-FR">
              <a:ea typeface="Calibri"/>
              <a:cs typeface="Calibri"/>
            </a:endParaRPr>
          </a:p>
          <a:p>
            <a:r>
              <a:rPr altLang="fr-FR" dirty="0" lang="fr-FR">
                <a:ea typeface="Calibri"/>
                <a:cs typeface="Calibri"/>
              </a:rPr>
              <a:t>On le nomme fusee.pptx</a:t>
            </a:r>
          </a:p>
        </p:txBody>
      </p:sp>
      <p:sp>
        <p:nvSpPr>
          <p:cNvPr id="4" name="Triangle isocèle 3">
            <a:extLst>
              <a:ext uri="{FF2B5EF4-FFF2-40B4-BE49-F238E27FC236}">
                <a16:creationId xmlns:a16="http://schemas.microsoft.com/office/drawing/2014/main" id="{D84388BE-15A9-DF33-99A8-169A332D5042}"/>
              </a:ext>
            </a:extLst>
          </p:cNvPr>
          <p:cNvSpPr/>
          <p:nvPr/>
        </p:nvSpPr>
        <p:spPr>
          <a:xfrm>
            <a:off x="9144000" y="1696064"/>
            <a:ext cx="1831258" cy="1425677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altLang="fr-FR"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22FDB5-476E-0957-3CBA-40C2A9EFD25B}"/>
              </a:ext>
            </a:extLst>
          </p:cNvPr>
          <p:cNvSpPr/>
          <p:nvPr/>
        </p:nvSpPr>
        <p:spPr>
          <a:xfrm>
            <a:off x="9180871" y="3121741"/>
            <a:ext cx="1769806" cy="271616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altLang="fr-FR" lang="fr-FR"/>
          </a:p>
        </p:txBody>
      </p:sp>
      <p:sp>
        <p:nvSpPr>
          <p:cNvPr id="7" name="Triangle rectangle 6">
            <a:extLst>
              <a:ext uri="{FF2B5EF4-FFF2-40B4-BE49-F238E27FC236}">
                <a16:creationId xmlns:a16="http://schemas.microsoft.com/office/drawing/2014/main" id="{2AFD9864-9088-9E8B-4584-D1E6F76E7E52}"/>
              </a:ext>
            </a:extLst>
          </p:cNvPr>
          <p:cNvSpPr/>
          <p:nvPr/>
        </p:nvSpPr>
        <p:spPr>
          <a:xfrm>
            <a:off x="10950677" y="5014451"/>
            <a:ext cx="1032387" cy="1646903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altLang="fr-FR" lang="fr-FR"/>
          </a:p>
        </p:txBody>
      </p:sp>
      <p:sp>
        <p:nvSpPr>
          <p:cNvPr id="8" name="Triangle rectangle 7">
            <a:extLst>
              <a:ext uri="{FF2B5EF4-FFF2-40B4-BE49-F238E27FC236}">
                <a16:creationId xmlns:a16="http://schemas.microsoft.com/office/drawing/2014/main" id="{D97B2761-31D9-EFDE-AEC3-630BCA9C7033}"/>
              </a:ext>
            </a:extLst>
          </p:cNvPr>
          <p:cNvSpPr/>
          <p:nvPr/>
        </p:nvSpPr>
        <p:spPr>
          <a:xfrm flipH="1">
            <a:off x="8093176" y="5082048"/>
            <a:ext cx="1093839" cy="1573162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altLang="fr-FR"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25711EB-C971-E7E0-A878-5530E29689E6}"/>
              </a:ext>
            </a:extLst>
          </p:cNvPr>
          <p:cNvSpPr txBox="1"/>
          <p:nvPr/>
        </p:nvSpPr>
        <p:spPr>
          <a:xfrm rot="16200000">
            <a:off x="9343268" y="3953498"/>
            <a:ext cx="1487053" cy="769374"/>
          </a:xfrm>
          <a:prstGeom prst="rect">
            <a:avLst/>
          </a:prstGeom>
          <a:noFill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spAutoFit/>
          </a:bodyPr>
          <a:lstStyle/>
          <a:p>
            <a:r>
              <a:rPr altLang="fr-FR" dirty="0" lang="fr-FR" sz="3600">
                <a:solidFill>
                  <a:srgbClr val="FF0000"/>
                </a:solidFill>
                <a:ea typeface="Calibri"/>
                <a:cs typeface="Calibri"/>
              </a:rPr>
              <a:t>Roby</a:t>
            </a:r>
            <a:r>
              <a:rPr sz="4400">
                <a:solidFill>
                  <a:srgbClr val="FF000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panose="020F0302020204030204"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panose="020F0502020204030204"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algn="ctr" cap="flat" cmpd="sng" w="6350">
          <a:solidFill>
            <a:schemeClr val="phClr"/>
          </a:solidFill>
          <a:prstDash val="solid"/>
          <a:miter lim="800000"/>
        </a:ln>
        <a:ln algn="ctr" cap="flat" cmpd="sng" w="12700">
          <a:solidFill>
            <a:schemeClr val="phClr"/>
          </a:solidFill>
          <a:prstDash val="solid"/>
          <a:miter lim="800000"/>
        </a:ln>
        <a:ln algn="ctr" cap="flat" cmpd="sng" w="19050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Company/>
  <Words>0</Words>
  <Paragraphs>0</Paragraphs>
  <Slides>1</Slides>
  <Notes>0</Notes>
  <TotalTime>0</TotalTime>
  <HiddenSlides>0</HiddenSlides>
  <MMClips>0</MMClips>
  <ScaleCrop>false</ScaleCrop>
  <HeadingPairs>
    <vt:vector baseType="variant" size="4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baseType="lpstr" size="2">
      <vt:lpstr>Thème Office</vt:lpstr>
      <vt:lpstr>La fusée de ton nom</vt:lpstr>
    </vt:vector>
  </TitlesOfParts>
  <LinksUpToDate>false</LinksUpToDate>
  <SharedDoc>false</SharedDoc>
  <HyperlinksChanged>false</HyperlinksChanged>
  <Application>Microsoft Office PowerPoint</Application>
  <AppVersion>16.0000</AppVersion>
  <PresentationFormat>Grand écran</PresentationFormat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2023-09-29T13:29:59Z</dcterms:created>
  <dc:creator/>
  <cp:lastModifiedBy/>
  <dcterms:modified xsi:type="dcterms:W3CDTF">2023-09-29T13:38:20Z</dcterms:modified>
  <cp:revision>44</cp:revision>
  <dc:title>Présentation PowerPoint</dc:title>
</cp:coreProperties>
</file>