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1AE628-4105-459F-B316-708C1A8EDE61}" v="79" dt="2023-12-05T23:32:08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847335"/>
            <a:ext cx="9144000" cy="2387600"/>
          </a:xfrm>
        </p:spPr>
        <p:txBody>
          <a:bodyPr>
            <a:normAutofit/>
          </a:bodyPr>
          <a:lstStyle/>
          <a:p>
            <a:r>
              <a:rPr lang="en-US" sz="5200" dirty="0">
                <a:cs typeface="Calibri Light"/>
              </a:rPr>
              <a:t>Breadboard par Robyn Laplante</a:t>
            </a:r>
            <a:endParaRPr lang="en-US" sz="5200">
              <a:cs typeface="Calibri Light"/>
            </a:endParaRPr>
          </a:p>
        </p:txBody>
      </p:sp>
      <p:pic>
        <p:nvPicPr>
          <p:cNvPr id="5" name="Picture 4" descr="A white piece of paper with holes&#10;&#10;Description automatically generated">
            <a:extLst>
              <a:ext uri="{FF2B5EF4-FFF2-40B4-BE49-F238E27FC236}">
                <a16:creationId xmlns:a16="http://schemas.microsoft.com/office/drawing/2014/main" id="{C1A4D239-FF51-C05E-CC85-9A0BB98AC0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098" y="2900012"/>
            <a:ext cx="5848709" cy="360276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061A06-23E7-7796-0B24-35DB7ED1CF99}"/>
              </a:ext>
            </a:extLst>
          </p:cNvPr>
          <p:cNvSpPr/>
          <p:nvPr/>
        </p:nvSpPr>
        <p:spPr>
          <a:xfrm>
            <a:off x="3348323" y="3311929"/>
            <a:ext cx="5161471" cy="7188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410E97-6680-7649-F66C-8F56689D11AA}"/>
              </a:ext>
            </a:extLst>
          </p:cNvPr>
          <p:cNvSpPr/>
          <p:nvPr/>
        </p:nvSpPr>
        <p:spPr>
          <a:xfrm>
            <a:off x="3352143" y="6132528"/>
            <a:ext cx="5233358" cy="86264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7C42A6-5891-C20D-7409-B940F198EF51}"/>
              </a:ext>
            </a:extLst>
          </p:cNvPr>
          <p:cNvSpPr/>
          <p:nvPr/>
        </p:nvSpPr>
        <p:spPr>
          <a:xfrm>
            <a:off x="3384718" y="3166350"/>
            <a:ext cx="4931433" cy="7188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BB5803-8F1C-BC3D-D357-469771266A76}"/>
              </a:ext>
            </a:extLst>
          </p:cNvPr>
          <p:cNvSpPr/>
          <p:nvPr/>
        </p:nvSpPr>
        <p:spPr>
          <a:xfrm>
            <a:off x="3348323" y="5986948"/>
            <a:ext cx="5247735" cy="5750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904190-6FAC-2DD1-D345-DC5F9A15CB98}"/>
              </a:ext>
            </a:extLst>
          </p:cNvPr>
          <p:cNvSpPr/>
          <p:nvPr/>
        </p:nvSpPr>
        <p:spPr>
          <a:xfrm flipH="1">
            <a:off x="4036004" y="3748666"/>
            <a:ext cx="86264" cy="8051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925325-D6DA-F193-9992-A68CDF44F754}"/>
              </a:ext>
            </a:extLst>
          </p:cNvPr>
          <p:cNvSpPr/>
          <p:nvPr/>
        </p:nvSpPr>
        <p:spPr>
          <a:xfrm flipH="1">
            <a:off x="5849734" y="4885542"/>
            <a:ext cx="77492" cy="72325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Breadboard par Robyn Laplante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50</cp:revision>
  <dcterms:created xsi:type="dcterms:W3CDTF">2023-12-05T23:20:00Z</dcterms:created>
  <dcterms:modified xsi:type="dcterms:W3CDTF">2023-12-05T23:32:47Z</dcterms:modified>
</cp:coreProperties>
</file>