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3DA85A-1BC2-4EA3-8FFC-867A599AF101}" v="122" dt="2024-12-09T19:12:17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Storyboard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Fait par Robyn Laplante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F977-5A2B-2F79-4137-D1237BB5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s Simpsons établissent un record avec une 30e saison">
            <a:extLst>
              <a:ext uri="{FF2B5EF4-FFF2-40B4-BE49-F238E27FC236}">
                <a16:creationId xmlns:a16="http://schemas.microsoft.com/office/drawing/2014/main" id="{EACAD3BD-932F-6F4C-C743-60E3F3790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456" y="1825625"/>
            <a:ext cx="6531088" cy="4351338"/>
          </a:xfrm>
        </p:spPr>
      </p:pic>
    </p:spTree>
    <p:extLst>
      <p:ext uri="{BB962C8B-B14F-4D97-AF65-F5344CB8AC3E}">
        <p14:creationId xmlns:p14="http://schemas.microsoft.com/office/powerpoint/2010/main" val="51993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4D60-4F61-A095-2603-0DD6B3A5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d'ensemble</a:t>
            </a:r>
          </a:p>
        </p:txBody>
      </p:sp>
      <p:pic>
        <p:nvPicPr>
          <p:cNvPr id="4" name="Content Placeholder 3" descr="Vidéo : pourquoi le Soleil devient-il rouge orangé lorsqu'il se couche ?">
            <a:extLst>
              <a:ext uri="{FF2B5EF4-FFF2-40B4-BE49-F238E27FC236}">
                <a16:creationId xmlns:a16="http://schemas.microsoft.com/office/drawing/2014/main" id="{B7607975-2156-CF58-CC93-66F0A6D70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927" y="1825625"/>
            <a:ext cx="6500146" cy="4351338"/>
          </a:xfrm>
        </p:spPr>
      </p:pic>
    </p:spTree>
    <p:extLst>
      <p:ext uri="{BB962C8B-B14F-4D97-AF65-F5344CB8AC3E}">
        <p14:creationId xmlns:p14="http://schemas.microsoft.com/office/powerpoint/2010/main" val="141406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ringfield | Simpsons Wiki | Fandom">
            <a:extLst>
              <a:ext uri="{FF2B5EF4-FFF2-40B4-BE49-F238E27FC236}">
                <a16:creationId xmlns:a16="http://schemas.microsoft.com/office/drawing/2014/main" id="{24732B02-DE4A-E0E6-D83B-ABF717CD8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E759B-6CEE-4F1A-6A7B-6EEA9C0D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Grand plan d'ensemble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15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E26B1-017F-DE0A-3198-0A24C082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Plan général</a:t>
            </a:r>
          </a:p>
        </p:txBody>
      </p:sp>
      <p:pic>
        <p:nvPicPr>
          <p:cNvPr id="4" name="Content Placeholder 3" descr="742 Evergreen Terrace | Simpsons Wiki | Fandom">
            <a:extLst>
              <a:ext uri="{FF2B5EF4-FFF2-40B4-BE49-F238E27FC236}">
                <a16:creationId xmlns:a16="http://schemas.microsoft.com/office/drawing/2014/main" id="{8F8CA40B-F71E-F88A-8945-E2D2B98BF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749" b="10417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276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FA464-FCDD-0147-17B2-1A54C50E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/>
              <a:t>Plan américain</a:t>
            </a:r>
          </a:p>
        </p:txBody>
      </p:sp>
      <p:pic>
        <p:nvPicPr>
          <p:cNvPr id="7" name="Content Placeholder 6" descr="Cartoon a cartoon of a person holding a donut&#10;&#10;Description automatically generated">
            <a:extLst>
              <a:ext uri="{FF2B5EF4-FFF2-40B4-BE49-F238E27FC236}">
                <a16:creationId xmlns:a16="http://schemas.microsoft.com/office/drawing/2014/main" id="{57EDE38B-6412-02CD-F12B-6F8BF432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75" y="918640"/>
            <a:ext cx="3815874" cy="458902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EDD316-E0DF-6BBA-4943-B7E30E04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3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1F108D-1A97-4116-9C32-E0CD6F62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F78E7-400E-6EF3-7328-3458B07E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 épaule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6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DEA8D4-D640-4088-B589-8760DC70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55" y="854168"/>
            <a:ext cx="7151345" cy="608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artoon character with food and drinks&#10;&#10;Description automatically generated">
            <a:extLst>
              <a:ext uri="{FF2B5EF4-FFF2-40B4-BE49-F238E27FC236}">
                <a16:creationId xmlns:a16="http://schemas.microsoft.com/office/drawing/2014/main" id="{1CF98816-84E7-7C01-68C4-F9E626B97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685" y="1842084"/>
            <a:ext cx="6595293" cy="32750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8A22B1-9011-459B-BCED-99F879F1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55" y="6022991"/>
            <a:ext cx="7151345" cy="608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4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d Homer Simpson GIF - Sad Homer Simpson Sigh - Découvrir et partager des  GIF">
            <a:extLst>
              <a:ext uri="{FF2B5EF4-FFF2-40B4-BE49-F238E27FC236}">
                <a16:creationId xmlns:a16="http://schemas.microsoft.com/office/drawing/2014/main" id="{DCABEF20-8662-C987-5ADD-0C31BF283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17" b="18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04A4F-32DA-B2BB-013C-DEC4C70C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Extrème gros plan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16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7092F-325E-A7B2-14B1-D93035FB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Plan pied</a:t>
            </a:r>
          </a:p>
        </p:txBody>
      </p:sp>
      <p:pic>
        <p:nvPicPr>
          <p:cNvPr id="4" name="Content Placeholder 3" descr="Homer du dimanche matin | Wiki Les Simpson : Springfield | Fandom">
            <a:extLst>
              <a:ext uri="{FF2B5EF4-FFF2-40B4-BE49-F238E27FC236}">
                <a16:creationId xmlns:a16="http://schemas.microsoft.com/office/drawing/2014/main" id="{BE03BB72-57F6-336A-80B9-1D99CCD3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60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5CE543-ED58-760F-D660-00F17EF2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2119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r demande de l'aide à son voisin 🙏🤵🏻#simpsons #dessinanimé  #lessimpson - YouTube">
            <a:extLst>
              <a:ext uri="{FF2B5EF4-FFF2-40B4-BE49-F238E27FC236}">
                <a16:creationId xmlns:a16="http://schemas.microsoft.com/office/drawing/2014/main" id="{808FD6C3-A89D-BF40-B999-7300A6FB3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765BE-1816-71D3-AC02-0C7742C1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Plan tête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4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D778-5CC3-E171-D4CC-696322BB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ceinture</a:t>
            </a:r>
          </a:p>
        </p:txBody>
      </p:sp>
      <p:pic>
        <p:nvPicPr>
          <p:cNvPr id="4" name="Content Placeholder 3" descr="Homer Loves Flanders | Simpsons Wiki | Fandom">
            <a:extLst>
              <a:ext uri="{FF2B5EF4-FFF2-40B4-BE49-F238E27FC236}">
                <a16:creationId xmlns:a16="http://schemas.microsoft.com/office/drawing/2014/main" id="{7DFC9C55-C482-D784-41BC-8F3560B31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921" y="1825625"/>
            <a:ext cx="5798157" cy="4351338"/>
          </a:xfrm>
        </p:spPr>
      </p:pic>
    </p:spTree>
    <p:extLst>
      <p:ext uri="{BB962C8B-B14F-4D97-AF65-F5344CB8AC3E}">
        <p14:creationId xmlns:p14="http://schemas.microsoft.com/office/powerpoint/2010/main" val="133517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Storyboard</vt:lpstr>
      <vt:lpstr>Grand plan d'ensemble</vt:lpstr>
      <vt:lpstr>Plan général</vt:lpstr>
      <vt:lpstr>Plan américain</vt:lpstr>
      <vt:lpstr>Plan épaule</vt:lpstr>
      <vt:lpstr>Extrème gros plan</vt:lpstr>
      <vt:lpstr>Plan pied</vt:lpstr>
      <vt:lpstr>Plan tête</vt:lpstr>
      <vt:lpstr>Plan ceinture</vt:lpstr>
      <vt:lpstr>PowerPoint Presentation</vt:lpstr>
      <vt:lpstr>Plan d'ensemble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53</cp:revision>
  <dcterms:created xsi:type="dcterms:W3CDTF">2024-12-09T18:54:19Z</dcterms:created>
  <dcterms:modified xsi:type="dcterms:W3CDTF">2024-12-09T19:13:18Z</dcterms:modified>
</cp:coreProperties>
</file>