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D45252-93CC-F61A-BACC-9CBF3A7E69DC}" v="154" dt="2024-10-09T15:02:03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673780"/>
            <a:ext cx="9144000" cy="2387600"/>
          </a:xfrm>
        </p:spPr>
        <p:txBody>
          <a:bodyPr/>
          <a:lstStyle/>
          <a:p>
            <a:r>
              <a:rPr lang="en-US" dirty="0" err="1"/>
              <a:t>Phénomènes</a:t>
            </a:r>
            <a:r>
              <a:rPr lang="en-US" dirty="0"/>
              <a:t> fait par Robyn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136322" y="407828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QC</a:t>
            </a:r>
          </a:p>
        </p:txBody>
      </p:sp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4C66400F-9D49-B11E-060D-DA02CF5FA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532" y="3046061"/>
            <a:ext cx="60960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Les Perséides en août : ne manquez pas le pic de cette spectaculaire pluie d 'étoiles filantes">
            <a:extLst>
              <a:ext uri="{FF2B5EF4-FFF2-40B4-BE49-F238E27FC236}">
                <a16:creationId xmlns:a16="http://schemas.microsoft.com/office/drawing/2014/main" id="{13485ECB-9292-3F98-C26D-935A51857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735" b="1101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120FDB-FFD8-5932-76B6-BEF8D03CE443}"/>
              </a:ext>
            </a:extLst>
          </p:cNvPr>
          <p:cNvSpPr txBox="1"/>
          <p:nvPr/>
        </p:nvSpPr>
        <p:spPr>
          <a:xfrm>
            <a:off x="3574040" y="1005114"/>
            <a:ext cx="536937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err="1">
                <a:solidFill>
                  <a:schemeClr val="bg1"/>
                </a:solidFill>
              </a:rPr>
              <a:t>Pluies</a:t>
            </a:r>
            <a:r>
              <a:rPr lang="en-US" sz="4000" dirty="0">
                <a:solidFill>
                  <a:schemeClr val="bg1"/>
                </a:solidFill>
              </a:rPr>
              <a:t> étoiles </a:t>
            </a:r>
            <a:r>
              <a:rPr lang="en-US" sz="4000" err="1">
                <a:solidFill>
                  <a:schemeClr val="bg1"/>
                </a:solidFill>
              </a:rPr>
              <a:t>filantes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7" name="Picture 6" descr="A map of a city&#10;&#10;Description automatically generated">
            <a:extLst>
              <a:ext uri="{FF2B5EF4-FFF2-40B4-BE49-F238E27FC236}">
                <a16:creationId xmlns:a16="http://schemas.microsoft.com/office/drawing/2014/main" id="{21ED0DB4-7621-6CEC-37F1-C8F3B7259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280" y="4145236"/>
            <a:ext cx="6096000" cy="27063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09B30F-818B-D824-4BE8-9C67B9FCF3B9}"/>
              </a:ext>
            </a:extLst>
          </p:cNvPr>
          <p:cNvSpPr txBox="1"/>
          <p:nvPr/>
        </p:nvSpPr>
        <p:spPr>
          <a:xfrm>
            <a:off x="8551239" y="3422088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err="1">
                <a:solidFill>
                  <a:schemeClr val="bg1"/>
                </a:solidFill>
              </a:rPr>
              <a:t>Mrc</a:t>
            </a:r>
            <a:endParaRPr lang="en-US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0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75B19E4-0108-41C4-8DB1-11BAE0B4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19" descr="A map of a city&#10;&#10;Description automatically generated">
            <a:extLst>
              <a:ext uri="{FF2B5EF4-FFF2-40B4-BE49-F238E27FC236}">
                <a16:creationId xmlns:a16="http://schemas.microsoft.com/office/drawing/2014/main" id="{AD5AB83A-3E67-850B-41AA-5267B4A69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213178" cy="2732647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17920" y="2026340"/>
            <a:ext cx="597408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17" descr="En images, les aurores boréales comme vous ne les avez vues !">
            <a:extLst>
              <a:ext uri="{FF2B5EF4-FFF2-40B4-BE49-F238E27FC236}">
                <a16:creationId xmlns:a16="http://schemas.microsoft.com/office/drawing/2014/main" id="{D368BEEC-CC00-B1FD-6BA6-DEBA45065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5746"/>
          <a:stretch/>
        </p:blipFill>
        <p:spPr>
          <a:xfrm>
            <a:off x="0" y="3622482"/>
            <a:ext cx="5753102" cy="3235518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EA14AE1-71AB-4B18-826E-F563FF428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2916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04E21F0-BF90-2F54-A089-438B3174372B}"/>
              </a:ext>
            </a:extLst>
          </p:cNvPr>
          <p:cNvSpPr txBox="1"/>
          <p:nvPr/>
        </p:nvSpPr>
        <p:spPr>
          <a:xfrm>
            <a:off x="6217919" y="2400304"/>
            <a:ext cx="4635609" cy="344169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Aurores boréales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AB1915-69CB-A020-0A16-8DC3A2F867C3}"/>
              </a:ext>
            </a:extLst>
          </p:cNvPr>
          <p:cNvSpPr txBox="1"/>
          <p:nvPr/>
        </p:nvSpPr>
        <p:spPr>
          <a:xfrm>
            <a:off x="6218478" y="506207"/>
            <a:ext cx="27432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Saint-joseph</a:t>
            </a:r>
          </a:p>
        </p:txBody>
      </p:sp>
    </p:spTree>
    <p:extLst>
      <p:ext uri="{BB962C8B-B14F-4D97-AF65-F5344CB8AC3E}">
        <p14:creationId xmlns:p14="http://schemas.microsoft.com/office/powerpoint/2010/main" val="1039774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Phénomènes fait par Robyn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59</cp:revision>
  <dcterms:created xsi:type="dcterms:W3CDTF">2024-10-09T14:45:20Z</dcterms:created>
  <dcterms:modified xsi:type="dcterms:W3CDTF">2024-10-09T15:02:16Z</dcterms:modified>
</cp:coreProperties>
</file>