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D6BFF0-D070-437B-BD97-9A052C9B24A5}" v="75" dt="2023-09-29T13:39:33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316" y="253415"/>
            <a:ext cx="9144000" cy="836864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Calibri Light"/>
                <a:cs typeface="Calibri Light"/>
              </a:rPr>
              <a:t>La </a:t>
            </a:r>
            <a:r>
              <a:rPr lang="en-US" dirty="0" err="1">
                <a:ea typeface="Calibri Light"/>
                <a:cs typeface="Calibri Light"/>
              </a:rPr>
              <a:t>fusée</a:t>
            </a:r>
            <a:r>
              <a:rPr lang="en-US" dirty="0">
                <a:ea typeface="Calibri Light"/>
                <a:cs typeface="Calibri Light"/>
              </a:rPr>
              <a:t> de Scott</a:t>
            </a:r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D52C06EC-287F-7F91-A8A5-9C2B9CC162CA}"/>
              </a:ext>
            </a:extLst>
          </p:cNvPr>
          <p:cNvSpPr/>
          <p:nvPr/>
        </p:nvSpPr>
        <p:spPr>
          <a:xfrm>
            <a:off x="9150684" y="1564105"/>
            <a:ext cx="1550736" cy="187157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821862-79FC-F4BB-D8A1-C8EB69B13D0A}"/>
              </a:ext>
            </a:extLst>
          </p:cNvPr>
          <p:cNvSpPr/>
          <p:nvPr/>
        </p:nvSpPr>
        <p:spPr>
          <a:xfrm>
            <a:off x="9184105" y="3428999"/>
            <a:ext cx="1510632" cy="31014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819491B-834A-3B99-5C6C-E25CA864F47A}"/>
              </a:ext>
            </a:extLst>
          </p:cNvPr>
          <p:cNvSpPr/>
          <p:nvPr/>
        </p:nvSpPr>
        <p:spPr>
          <a:xfrm flipH="1">
            <a:off x="8288420" y="5133474"/>
            <a:ext cx="868947" cy="139031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44D079BB-52BB-E5CD-8C7A-2C7AEFF0E477}"/>
              </a:ext>
            </a:extLst>
          </p:cNvPr>
          <p:cNvSpPr/>
          <p:nvPr/>
        </p:nvSpPr>
        <p:spPr>
          <a:xfrm>
            <a:off x="10694735" y="5233737"/>
            <a:ext cx="1002632" cy="129673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665F68-1E74-EE68-18E4-A002A2549590}"/>
              </a:ext>
            </a:extLst>
          </p:cNvPr>
          <p:cNvSpPr txBox="1"/>
          <p:nvPr/>
        </p:nvSpPr>
        <p:spPr>
          <a:xfrm rot="16020000">
            <a:off x="8958345" y="3806576"/>
            <a:ext cx="217905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800" dirty="0">
                <a:ea typeface="Calibri"/>
                <a:cs typeface="Calibri"/>
              </a:rPr>
              <a:t>Scott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 fusée de Scott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slandry26 Scott</dc:creator>
  <cp:lastModifiedBy>slandry26 Scott</cp:lastModifiedBy>
  <cp:revision>35</cp:revision>
  <dcterms:created xsi:type="dcterms:W3CDTF">2023-09-29T13:31:38Z</dcterms:created>
  <dcterms:modified xsi:type="dcterms:W3CDTF">2023-09-29T13:48:00Z</dcterms:modified>
</cp:coreProperties>
</file>