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95808-B216-A141-5F0D-951EE90DA17D}" v="473" dt="2024-05-02T14:34:28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4753 10473 16383 0 0,'0'0'0'0'0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13214 10862 16383 0 0,'0'0'0'0'0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17453 12349 16383 0 0,'-3'0'0'0'0,"-8"0"0"0"0,-8 7 0 0 0,-4 1 0 0 0,-9 1 0 0 0,-12-3 0 0 0,-9-1 0 0 0,-18-2 0 0 0,3-1 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16649 12278 16383 0 0,'-3'0'0'0'0,"-11"0"0"0"0,-6 0 0 0 0,-3 0 0 0 0,2 0 0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16901 12349 16383 0 0,'-7'0'0'0'0,"-5"0"0"0"0,-15 0 0 0 0,-20 0 0 0 0,-25 0 0 0 0,-31 0 0 0 0,-20 0 0 0 0,-16 0 0 0 0,-14 0 0 0 0,-14-8 0 0 0,-4-10 0 0 0,4-14 0 0 0,31 0 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15641 12153 16383 0 0,'-3'0'0'0'0,"-5"0"0"0"0,-10 0 0 0 0,-14 7 0 0 0,-10 2 0 0 0,-9 0 0 0 0,-10 1 0 0 0,-9 3 0 0 0,-9 0 0 0 0,-11 3 0 0 0,-16 1 0 0 0,-16-4 0 0 0,-18-3 0 0 0,14-4 0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14035 12187 16383 0 0,'-3'0'0'0'0,"-8"0"0"0"0,-5 0 0 0 0,-7 0 0 0 0,-6 0 0 0 0,-4 0 0 0 0,3 0 0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13571 12197 16383 0 0,'-14'0'0'0'0,"-15"0"0"0"0,-13 0 0 0 0,-5 0 0 0 0,-6 0 0 0 0,4 0 0 0 0,6 0 0 0 0,1-3 0 0 0,5-8 0 0 0,8-2 0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13294 12124 16383 0 0,'-6'0'0'0'0,"-6"0"0"0"0,-4 0 0 0 0,-9 0 0 0 0,-7 0 0 0 0,-16-4 0 0 0,-18-4 0 0 0,-21-13 0 0 0,5-2 0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12547 11951 16383 0 0,'-3'4'0'0'0,"-8"3"0"0"0,-5 2 0 0 0,-4 1 0 0 0,-7 0 0 0 0,-11-2 0 0 0,-12 1 0 0 0,-12-1 0 0 0,-13-1 0 0 0,-12-3 0 0 0,9-1 0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11431 12024 16383 0 0,'-3'3'0'0'0,"-8"5"0"0"0,-9 4 0 0 0,-7 6 0 0 0,-3 1 0 0 0,1-3 0 0 0,5-4 0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11206 12122 16383 0 0,'-6'0'0'0'0,"-9"6"0"0"0,-13 3 0 0 0,-7 3 0 0 0,-13 3 0 0 0,0-1 0 0 0,7-3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13895 10999 16383 0 0,'0'0'0'0'0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10867 12187 16383 0 0,'-4'0'0'0'0,"-3"0"0"0"0,-8 0 0 0 0,-15 0 0 0 0,-25 0 0 0 0,-20 0 0 0 0,-25 0 0 0 0,-22 0 0 0 0,-11 0 0 0 0,-11-4 0 0 0,20-1 0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9751 12080 16383 0 0,'0'0'0'0'0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9547 12305 16383 0 0,'0'3'0'0'0,"-4"4"0"0"0,0 5 0 0 0,-3 6 0 0 0,-4 4 0 0 0,-3 1 0 0 0,1-3 0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9419 12352 16383 0 0,'0'0'0'0'0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9752 12287 16383 0 0,'3'0'0'0'0,"2"0"0"0"0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9743 12069 16383 0 0,'-6'0'0'0'0,"-9"0"0"0"0,-12 0 0 0 0,-2 0 0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9387 12083 16383 0 0,'0'0'0'0'0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9288 12281 16383 0 0,'0'0'0'0'0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9168 12233 16383 0 0,'0'0'0'0'0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10019 12255 16383 0 0,'3'0'0'0'0,"5"0"0"0"0,7 0 0 0 0,4 0 0 0 0,2 0 0 0 0,1 0 0 0 0,4 0 0 0 0,9 3 0 0 0,18 5 0 0 0,22 1 0 0 0,-2-1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14474 11127 16383 0 0,'0'0'0'0'0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11315 12359 16383 0 0,'0'0'0'0'0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11315 12359 16383 0 0,'0'0'0'0'0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11692 12384 16383 0 0,'3'0'0'0'0,"4"0"0"0"0,12 0 0 0 0,8 0 0 0 0,1 0 0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11947 12385 16383 0 0,'3'0'0'0'0,"12"-4"0"0"0,13-4 0 0 0,5 0 0 0 0,7-7 0 0 0,1-4 0 0 0,-1 2 0 0 0,-3 0 0 0 0,-9 4 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12192 12243 16383 0 0,'3'0'0'0'0,"12"-3"0"0"0,13-2 0 0 0,28 1 0 0 0,27 0 0 0 0,26 2 0 0 0,-6 0 0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12941 12263 16383 0 0,'0'0'0'0'0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13239 12263 16383 0 0,'3'0'0'0'0,"5"0"0"0"0,7 0 0 0 0,4 0 0 0 0,2 0 0 0 0,-2 0 0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13618 12263 16383 0 0,'3'0'0'0'0,"8"0"0"0"0,5 0 0 0 0,3 0 0 0 0,2 0 0 0 0,7 0 0 0 0,2 0 0 0 0,-4 0 0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13787 12263 16383 0 0,'0'0'0'0'0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14002 12398 16383 0 0,'6'-3'0'0'0,"6"-2"0"0"0,7 1 0 0 0,7-2 0 0 0,5-1 0 0 0,2-2 0 0 0,1 1 0 0 0,2-6 0 0 0,-3-3 0 0 0,-6 1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15003 10935 16383 0 0,'0'0'0'0'0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14291 12268 16383 0 0,'13'0'0'0'0,"23"0"0"0"0,22 0 0 0 0,2 0 0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14804 12244 16383 0 0,'3'-3'0'0'0,"5"-5"0"0"0,0-3 0 0 0,-1-1 0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14827 12079 16383 0 0,'15'-3'0'0'0,"3"-2"0"0"0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15264 12051 16383 0 0,'3'0'0'0'0,"16"0"0"0"0,21 0 0 0 0,27 0 0 0 0,2 0 0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15920 12131 16383 0 0,'3'0'0'0'0,"12"0"0"0"0,12 0 0 0 0,17 0 0 0 0,1 0 0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16861 12156 16383 0 0,'4'3'0'0'0,"3"2"0"0"0,5-1 0 0 0,6-1 0 0 0,3-1 0 0 0,2 0 0 0 0,-4-1 0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17062 12156 16383 0 0,'9'0'0'0'0,"8"0"0"0"0,-1 0 0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17279 12156 16383 0 0,'4'0'0'0'0,"3"0"0"0"0,4 0 0 0 0,7 0 0 0 0,4 0 0 0 0,0 0 0 0 0,1 0 0 0 0,6 0 0 0 0,1 0 0 0 0,-4 0 0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17570 12218 16383 0 0,'3'3'0'0'0,"5"5"0"0"0,0 4 0 0 0,0 2 0 0 0,-2 0 0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17219 12342 16383 0 0,'-14'0'0'0'0,"-15"0"0"0"0,-9 0 0 0 0,-12 0 0 0 0,-1 0 0 0 0,6 0 0 0 0,9 0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15437 11022 16383 0 0,'0'0'0'0'0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16997 12352 16383 0 0,'-7'-3'0'0'0,"-5"-1"0"0"0,-3 0 0 0 0,-3 0 0 0 0,-5-1 0 0 0,-2-1 0 0 0,0 1 0 0 0,2 1 0 0 0,1-2 0 0 0,-7 1 0 0 0,-4-7 0 0 0,-3-4 0 0 0,4 1 0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16507 12062 16383 0 0,'-6'3'0'0'0,"-6"5"0"0"0,-10 3 0 0 0,-1 0 0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16127 12401 16383 0 0,'-14'-11'0'0'0,"-23"-7"0"0"0,-20-4 0 0 0,-5 2 0 0 0,-8 4 0 0 0,-5 5 0 0 0,-4 4 0 0 0,5 4 0 0 0,1 1 0 0 0,6 6 0 0 0,15 1 0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14779 12241 16383 0 0,'-3'0'0'0'0,"-15"0"0"0"0,-10 0 0 0 0,-14 0 0 0 0,-14 0 0 0 0,-16 0 0 0 0,-3 0 0 0 0,-5 0 0 0 0,10 0 0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14233 12241 16383 0 0,'-4'0'0'0'0,"-3"0"0"0"0,-8 0 0 0 0,-4 0 0 0 0,-6 7 0 0 0,-4 5 0 0 0,-9 0 0 0 0,4-1 0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13893 12289 16383 0 0,'-18'0'0'0'0,"-24"0"0"0"0,-31 0 0 0 0,-22 0 0 0 0,-4 0 0 0 0,0 0 0 0 0,8 0 0 0 0,15 0 0 0 0,17 0 0 0 0,16 0 0 0 0,5 0 0 0 0,-9 0 0 0 0,4 0 0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12478 12304 16383 0 0,'-18'0'0'0'0,"-28"0"0"0"0,-24 0 0 0 0,-22 0 0 0 0,-23 0 0 0 0,-13 0 0 0 0,-7 0 0 0 0,5 0 0 0 0,11 0 0 0 0,19 0 0 0 0,16 6 0 0 0,19 4 0 0 0,18-2 0 0 0,13-1 0 0 0,2-5 0 0 0,7-3 0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11143 12291 16383 0 0,'-3'0'0'0'0,"-5"0"0"0"0,-3 0 0 0 0,-7 0 0 0 0,-4 0 0 0 0,0 0 0 0 0,-12 0 0 0 0,-6 0 0 0 0,-10 0 0 0 0,4 0 0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10598 12291 16383 0 0,'-6'7'0'0'0,"-3"5"0"0"0,0 1 0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10885 12367 16383 0 0,'-10'-3'0'0'0,"-12"-1"0"0"0,-14 0 0 0 0,-14 0 0 0 0,-8 2 0 0 0,-2 1 0 0 0,6-3 0 0 0,23-8 0 0 0,20-5 0 0 0,15-2 0 0 0,10 1 0 0 0,13 1 0 0 0,9 3 0 0 0,11 4 0 0 0,21 4 0 0 0,25 14 0 0 0,29 14 0 0 0,19 6 0 0 0,5 7 0 0 0,-6-4 0 0 0,-19-3 0 0 0,-23-6 0 0 0,-26-7 0 0 0,-15-7 0 0 0,-10-4 0 0 0,-3-2 0 0 0,1-3 0 0 0,0 0 0 0 0,-5-3 0 0 0,-27-6 0 0 0,-38 1 0 0 0,-51-4 0 0 0,-38 1 0 0 0,-18 3 0 0 0,-9 2 0 0 0,-3 3 0 0 0,10 2 0 0 0,17 1 0 0 0,18 1 0 0 0,23 1 0 0 0,21-1 0 0 0,16 1 0 0 0,9-1 0 0 0,7 4 0 0 0,3 3 0 0 0,2 5 0 0 0,-2 3 0 0 0,-5 3 0 0 0,-1-3 0 0 0,-3-3 0 0 0,-3 0 0 0 0,0 1 0 0 0,-3-2 0 0 0,-4-3 0 0 0,-5-2 0 0 0,-9-3 0 0 0,-2-2 0 0 0,-2 0 0 0 0,6-1 0 0 0,4-1 0 0 0,4 1 0 0 0,6-1 0 0 0,7 1 0 0 0,4-1 0 0 0,7 1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15558 10639 16383 0 0,'0'0'0'0'0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11248 12308 16383 0 0,'3'0'0'0'0,"5"0"0"0"0,11-3 0 0 0,2-1 0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11843 12293 16383 0 0,'3'0'0'0'0,"8"0"0"0"0,4 0 0 0 0,8 0 0 0 0,12 0 0 0 0,19 0 0 0 0,19 0 0 0 0,10 0 0 0 0,-9 0 0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12668 12293 16383 0 0,'3'0'0'0'0,"5"0"0"0"0,7 0 0 0 0,8 0 0 0 0,13 0 0 0 0,16 0 0 0 0,8 0 0 0 0,21 0 0 0 0,19 0 0 0 0,10 0 0 0 0,0 0 0 0 0,-18 0 0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13841 12324 16383 0 0,'3'-3'0'0'0,"4"-5"0"0"0,8-3 0 0 0,4-1 0 0 0,13 2 0 0 0,11 0 0 0 0,16 1 0 0 0,9-1 0 0 0,-7 0 0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14826 12271 16383 0 0,'3'3'0'0'0,"5"1"0"0"0,7 4 0 0 0,8-1 0 0 0,10 3 0 0 0,10 0 0 0 0,4 4 0 0 0,1 0 0 0 0,-5-2 0 0 0,-3-3 0 0 0,-8-3 0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15390 12360 16383 0 0,'-6'0'0'0'0,"-13"0"0"0"0,-13-4 0 0 0,-12 0 0 0 0,-12-1 0 0 0,-7-2 0 0 0,-10 0 0 0 0,-4 2 0 0 0,-6 0 0 0 0,-3 2 0 0 0,-1 2 0 0 0,4 0 0 0 0,3-2 0 0 0,7-2 0 0 0,6-6 0 0 0,15-2 0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14174 12244 16383 0 0,'-7'6'0'0'0,"-5"7"0"0"0,2 3 0 0 0,7 2 0 0 0,10-1 0 0 0,7-4 0 0 0,1-4 0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14497 12330 16383 0 0,'7'0'0'0'0,"-12"0"0"0"0,-18 0 0 0 0,-12 0 0 0 0,-10 0 0 0 0,-5 0 0 0 0,-3 4 0 0 0,7 0 0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14098 12427 16383 0 0,'0'4'0'0'0,"-3"3"0"0"0,-8 1 0 0 0,-16-1 0 0 0,-21-1 0 0 0,-3-2 0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13527 12439 16383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12695 10532 16383 0 0,'0'0'0'0'0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14512 5001 16383 0 0,'16'-6'0'0'0,"20"-17"0"0"0,15-19 0 0 0,5-9 0 0 0,0-10 0 0 0,-2-5 0 0 0,-11 9 0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11913 5056 16383 0 0,'3'0'0'0'0,"4"-6"0"0"0,1-2 0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12667 3717 16383 0 0,'3'-9'0'0'0,"8"-11"0"0"0,5-4 0 0 0,6-12 0 0 0,15-15 0 0 0,1 1 0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13355 5629 16383 0 0,'0'-3'0'0'0,"0"-8"0"0"0,0-5 0 0 0,0-7 0 0 0,0-2 0 0 0,0-1 0 0 0,0 5 0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12029 6047 16383 0 0,'3'-10'0'0'0,"2"-7"0"0"0,-1-7 0 0 0,-1-6 0 0 0,0-1 0 0 0,-2 5 0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13537 5917 16383 0 0,'3'-4'0'0'0,"5"-3"0"0"0,3-1 0 0 0,4-3 0 0 0,2-2 0 0 0,2 1 0 0 0,4 2 0 0 0,5-4 0 0 0,-3 1 0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13042 6817 16383 0 0,'-18'4'0'0'0,"-24"1"0"0"0,-8-1 0 0 0,-5 3 0 0 0,0 0 0 0 0,7-1 0 0 0,-3-5 0 0 0,-8-14 0 0 0,-7-15 0 0 0,-7-10 0 0 0,9 1 0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11324 6658 16383 0 0,'3'-3'0'0'0,"2"-1"0"0"0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14420 6670 16383 0 0,'7'-3'0'0'0,"5"-5"0"0"0,7-4 0 0 0,8-10 0 0 0,2-5 0 0 0,3-5 0 0 0,0 1 0 0 0,-3-2 0 0 0,5-14 0 0 0,-4 2 0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13518 6156 16383 0 0,'3'-3'0'0'0,"4"-4"0"0"0,5-5 0 0 0,10-10 0 0 0,12-12 0 0 0,7-8 0 0 0,4-2 0 0 0,1-5 0 0 0,-5-4 0 0 0,-5 0 0 0 0,-9 3 0 0 0,-9 6 0 0 0,-7 8 0 0 0,-6 10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14182 11138 16383 0 0,'0'0'0'0'0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13806 4560 16383 0 0,'-3'0'0'0'0,"-4"0"0"0"0,-11 0 0 0 0,-13 0 0 0 0,0 0 0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12925 5189 16383 0 0,'-10'-4'0'0'0,"-7"-10"0"0"0,-5-18 0 0 0,-1-22 0 0 0,-4-15 0 0 0,-1-14 0 0 0,4-11 0 0 0,6 1 0 0 0,3-3 0 0 0,3 2 0 0 0,16 2 0 0 0,13 6 0 0 0,30 7 0 0 0,31 12 0 0 0,23 7 0 0 0,22 10 0 0 0,16 9 0 0 0,11 12 0 0 0,-20 11 0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12456 5082 16383 0 0,'0'0'0'0'0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14384 5441 16383 0 0,'4'0'0'0'0,"3"-3"0"0"0,12-5 0 0 0,21-15 0 0 0,10-12 0 0 0,11-13 0 0 0,-4 1 0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13209 5846 16383 0 0,'0'-10'0'0'0,"-14"-18"0"0"0,-21-27 0 0 0,-23-28 0 0 0,-21-22 0 0 0,-22-22 0 0 0,-3-3 0 0 0,-8 1 0 0 0,5 12 0 0 0,10 18 0 0 0,21 27 0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12091 5893 16383 0 0,'-10'-10'0'0'0,"-8"-22"0"0"0,-4-16 0 0 0,-5-10 0 0 0,-1-9 0 0 0,-3-3 0 0 0,-4-1 0 0 0,2 6 0 0 0,-1-1 0 0 0,-6-4 0 0 0,-2 4 0 0 0,-2 7 0 0 0,5 9 0 0 0,4 10 0 0 0,10 12 0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12938 6724 16383 0 0,'-3'-4'0'0'0,"-5"-10"0"0"0,-11-15 0 0 0,-10-8 0 0 0,-2-1 0 0 0,-4-2 0 0 0,-2-3 0 0 0,-9-2 0 0 0,0 6 0 0 0,-3 4 0 0 0,4 7 0 0 0,7 8 0 0 0,-1 8 0 0 0,-8 6 0 0 0,-6 11 0 0 0,-12 8 0 0 0,-13 9 0 0 0,-4 5 0 0 0,6-3 0 0 0,15-6 0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12038 6990 16383 0 0,'-4'0'0'0'0,"-6"0"0"0"0,-6 0 0 0 0,-6-4 0 0 0,-14-7 0 0 0,-8-10 0 0 0,1-7 0 0 0,1-2 0 0 0,0-3 0 0 0,5 4 0 0 0,1 3 0 0 0,8 7 0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13259 6616 16383 0 0,'3'0'0'0'0,"7"-6"0"0"0,6-3 0 0 0,7 1 0 0 0,2-2 0 0 0,7-3 0 0 0,5-2 0 0 0,10-2 0 0 0,8-5 0 0 0,0 1 0 0 0,-8 5 0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14221 7144 16383 0 0,'7'-6'0'0'0,"2"-7"0"0"0,3-3 0 0 0,2-6 0 0 0,0-6 0 0 0,3-4 0 0 0,6-5 0 0 0,6-2 0 0 0,5-1 0 0 0,10 3 0 0 0,13-4 0 0 0,6-1 0 0 0,7-5 0 0 0,-1-4 0 0 0,7-13 0 0 0,0-10 0 0 0,-1-10 0 0 0,-13 9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8956 10641 16383 0 0,'0'0'0'0'0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14317 5074 16383 0 0,'3'-3'0'0'0,"5"-14"0"0"0,3-11 0 0 0,8-19 0 0 0,12-16 0 0 0,11-19 0 0 0,6-14 0 0 0,6-14 0 0 0,-6 12 0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15379 4753 16383 0 0,'3'-3'0'0'0,"8"-2"0"0"0,8-2 0 0 0,2-1 0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15160 6736 16383 0 0,'0'-7'0'0'0,"7"-8"0"0"0,12-13 0 0 0,18-4 0 0 0,17-12 0 0 0,9-6 0 0 0,9-1 0 0 0,-2 2 0 0 0,-2 5 0 0 0,1 3 0 0 0,-4 6 0 0 0,-13 8 0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15725 5559 16383 0 0,'0'-6'0'0'0,"14"-10"0"0"0,23-2 0 0 0,27 2 0 0 0,3 4 0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849398"/>
    </inkml:brush>
  </inkml:definitions>
  <inkml:trace contextRef="#ctx0" brushRef="#br0">16865 2816 16383 0 0,'-3'0'0'0'0,"-8"0"0"0"0,-8 0 0 0 0,-8 0 0 0 0,-3 0 0 0 0,-6 0 0 0 0,-3 0 0 0 0,4 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9617 10182 16383 0 0,'3'-3'0'0'0,"2"-2"0"0"0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5411 8257 16383 0 0,'0'0'0'0'0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11031 8684 16383 0 0,'0'0'0'0'0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10339 9475 16383 0 0,'0'0'0'0'0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9542 9269 16383 0 0,'-7'7'0'0'0,"-8"5"0"0"0,-6 4 0 0 0,-5 3 0 0 0,-2-2 0 0 0,-3 2 0 0 0,5-1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8978 9937 16383 0 0,'-3'3'0'0'0,"-5"4"0"0"0,-7 9 0 0 0,-5 3 0 0 0,-5 7 0 0 0,-6 4 0 0 0,0 1 0 0 0,-1-2 0 0 0,1-2 0 0 0,-1 0 0 0 0,2 0 0 0 0,3-2 0 0 0,3-2 0 0 0,-2 2 0 0 0,4-3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9687 9610 16383 0 0,'6'-3'0'0'0,"13"-4"0"0"0,10-9 0 0 0,9-4 0 0 0,14-6 0 0 0,15-6 0 0 0,15-4 0 0 0,-7 3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10258 9289 16383 0 0,'0'0'0'0'0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11556 8588 16383 0 0,'0'0'0'0'0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11713 8440 16383 0 0,'0'0'0'0'0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11898 8267 16383 0 0,'0'0'0'0'0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9880 8675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6382 9748 16383 0 0,'0'0'0'0'0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9158 10509 16383 0 0,'7'0'0'0'0,"1"0"0"0"0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8697 9500 16383 0 0,'0'0'0'0'0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8265 9942 16383 0 0,'0'0'0'0'0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10330 5964 16383 0 0,'-3'-3'0'0'0,"20"16"0"0"0,13 6 0 0 0,12 0 0 0 0,10 7 0 0 0,6 2 0 0 0,7 1 0 0 0,3 2 0 0 0,-7-2 0 0 0,-11-5 0 0 0,-10-6 0 0 0,-9-7 0 0 0,-6-6 0 0 0,-2-2 0 0 0,3 0 0 0 0,0 4 0 0 0,-1 3 0 0 0,1 7 0 0 0,4 8 0 0 0,-1 1 0 0 0,-5 1 0 0 0,-1 1 0 0 0,0 0 0 0 0,-5-3 0 0 0,-2-1 0 0 0,0 1 0 0 0,0-1 0 0 0,1 0 0 0 0,-3-2 0 0 0,-1 2 0 0 0,-1 4 0 0 0,-1 0 0 0 0,-2-2 0 0 0,2-1 0 0 0,-3-3 0 0 0,2 3 0 0 0,2-1 0 0 0,3 0 0 0 0,-2 1 0 0 0,0 3 0 0 0,-1 1 0 0 0,-4 1 0 0 0,-3-2 0 0 0,-2-2 0 0 0,5-2 0 0 0,1-5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10534 6292 16383 0 0,'3'0'0'0'0,"7"0"0"0"0,6 0 0 0 0,3 0 0 0 0,5 4 0 0 0,1 3 0 0 0,-1 1 0 0 0,0 3 0 0 0,-1-1 0 0 0,4 1 0 0 0,2-1 0 0 0,-1 1 0 0 0,1 5 0 0 0,-1 0 0 0 0,-2 1 0 0 0,-5 0 0 0 0,-3 1 0 0 0,-5 0 0 0 0,-5 1 0 0 0,-3-1 0 0 0,-2 1 0 0 0,0 0 0 0 0,1 0 0 0 0,-1 0 0 0 0,0 0 0 0 0,1-1 0 0 0,4 1 0 0 0,1 0 0 0 0,2-1 0 0 0,1 1 0 0 0,-3-7 0 0 0,-7-8 0 0 0,-7-15 0 0 0,-6-9 0 0 0,-5-7 0 0 0,1 0 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10556 5899 16383 0 0,'-6'0'0'0'0,"-6"0"0"0"0,-3-3 0 0 0,-3-1 0 0 0,-5-1 0 0 0,-2 2 0 0 0,1 1 0 0 0,1 0 0 0 0,-3 1 0 0 0,1 1 0 0 0,0 0 0 0 0,2 0 0 0 0,-1 0 0 0 0,0 1 0 0 0,0-1 0 0 0,8 0 0 0 0,10 0 0 0 0,10 0 0 0 0,9 0 0 0 0,7 0 0 0 0,2 0 0 0 0,1-3 0 0 0,4-2 0 0 0,-1 1 0 0 0,-1 1 0 0 0,-2-3 0 0 0,-1-3 0 0 0,-1 0 0 0 0,-2 1 0 0 0,0 3 0 0 0,0 1 0 0 0,6 2 0 0 0,3 1 0 0 0,0 1 0 0 0,1 0 0 0 0,-1 1 0 0 0,-2-1 0 0 0,-2 0 0 0 0,1 1 0 0 0,0-1 0 0 0,2 0 0 0 0,7 3 0 0 0,0 2 0 0 0,-2 2 0 0 0,-1 4 0 0 0,-1 3 0 0 0,-4 2 0 0 0,1 5 0 0 0,-1 0 0 0 0,-1-2 0 0 0,0 0 0 0 0,0 0 0 0 0,2-1 0 0 0,0 1 0 0 0,-2-1 0 0 0,1-3 0 0 0,4 3 0 0 0,-1 2 0 0 0,1-3 0 0 0,0-2 0 0 0,-4 1 0 0 0,-5 1 0 0 0,1 3 0 0 0,-2 3 0 0 0,0-1 0 0 0,0 0 0 0 0,-1-1 0 0 0,0-1 0 0 0,0 0 0 0 0,0-1 0 0 0,-1 0 0 0 0,1-1 0 0 0,0 1 0 0 0,-1 3 0 0 0,1 1 0 0 0,0 0 0 0 0,-3-1 0 0 0,-2-1 0 0 0,1-1 0 0 0,1-3 0 0 0,0-2 0 0 0,-1 0 0 0 0,-2 0 0 0 0,2 2 0 0 0,1 0 0 0 0,-3 1 0 0 0,1 0 0 0 0,0 1 0 0 0,-2 0 0 0 0,1 7 0 0 0,-3 1 0 0 0,-2 0 0 0 0,-3 1 0 0 0,-3 0 0 0 0,3-3 0 0 0,-1-1 0 0 0,0 1 0 0 0,2-1 0 0 0,0-1 0 0 0,-1-1 0 0 0,-1 2 0 0 0,-2 0 0 0 0,-1-1 0 0 0,0-1 0 0 0,-1 2 0 0 0,0 0 0 0 0,-3-1 0 0 0,-5-4 0 0 0,-4-3 0 0 0,-3-3 0 0 0,-2-4 0 0 0,-5-4 0 0 0,-2-2 0 0 0,0-3 0 0 0,1 0 0 0 0,-2-7 0 0 0,-1-3 0 0 0,2-3 0 0 0,1 1 0 0 0,-2 3 0 0 0,0-1 0 0 0,2 2 0 0 0,1-2 0 0 0,-2 2 0 0 0,0 2 0 0 0,-3 2 0 0 0,-2 1 0 0 0,-1 2 0 0 0,3 0 0 0 0,2 2 0 0 0,-1-1 0 0 0,-3 0 0 0 0,0 1 0 0 0,-1-1 0 0 0,2 0 0 0 0,1 0 0 0 0,-4 0 0 0 0,-4 0 0 0 0,-6 0 0 0 0,1 0 0 0 0,4 0 0 0 0,5-3 0 0 0,4-5 0 0 0,4 0 0 0 0,2 1 0 0 0,2 1 0 0 0,-2 5 0 0 0,-1 3 0 0 0,0 4 0 0 0,1 1 0 0 0,4 0 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10899 11269 16383 0 0,'13'0'0'0'0,"14"0"0"0"0,6 0 0 0 0,4 0 0 0 0,6 0 0 0 0,-1 0 0 0 0,3 0 0 0 0,-4 0 0 0 0,-2 0 0 0 0,3 0 0 0 0,1 0 0 0 0,-1 0 0 0 0,3 0 0 0 0,1 0 0 0 0,-5 0 0 0 0,-5 0 0 0 0,-7 0 0 0 0,-1 0 0 0 0,2 0 0 0 0,5 0 0 0 0,4 0 0 0 0,-2 0 0 0 0,-1 0 0 0 0,-3 0 0 0 0,-4 0 0 0 0,-4 0 0 0 0,1 0 0 0 0,2 0 0 0 0,0 0 0 0 0,1 0 0 0 0,-1 0 0 0 0,-2 0 0 0 0,4 0 0 0 0,1 0 0 0 0,-2 0 0 0 0,-3 0 0 0 0,4 0 0 0 0,1 0 0 0 0,-2 0 0 0 0,4 0 0 0 0,0 0 0 0 0,-2 0 0 0 0,0 0 0 0 0,1-7 0 0 0,-1-2 0 0 0,0 0 0 0 0,-2 2 0 0 0,-2 2 0 0 0,-3 2 0 0 0,1 2 0 0 0,-1 0 0 0 0,0 1 0 0 0,-2 0 0 0 0,2 4 0 0 0,0 1 0 0 0,0-1 0 0 0,-2 0 0 0 0,-1 2 0 0 0,-5 9 0 0 0,-4 6 0 0 0,-8 2 0 0 0,-4 4 0 0 0,-3 0 0 0 0,0-1 0 0 0,0-1 0 0 0,0 0 0 0 0,2 0 0 0 0,0 2 0 0 0,0 3 0 0 0,-2 2 0 0 0,-5 0 0 0 0,0 0 0 0 0,1-2 0 0 0,-2-3 0 0 0,1-2 0 0 0,2 0 0 0 0,2-1 0 0 0,1-1 0 0 0,2-1 0 0 0,1 1 0 0 0,0 1 0 0 0,0 2 0 0 0,-3 0 0 0 0,-7-4 0 0 0,-6-6 0 0 0,-2-6 0 0 0,-3-5 0 0 0,-7-2 0 0 0,-2-3 0 0 0,-6-1 0 0 0,-1 0 0 0 0,4 0 0 0 0,3 0 0 0 0,1 0 0 0 0,2 1 0 0 0,2 0 0 0 0,2 0 0 0 0,-1 0 0 0 0,0 0 0 0 0,1 0 0 0 0,1 0 0 0 0,-2 0 0 0 0,-4-4 0 0 0,0 0 0 0 0,-6 0 0 0 0,0 0 0 0 0,-5-5 0 0 0,2-2 0 0 0,3 2 0 0 0,-7-2 0 0 0,1 1 0 0 0,-7-1 0 0 0,-1 1 0 0 0,-1 3 0 0 0,3-1 0 0 0,6 0 0 0 0,2 2 0 0 0,6 3 0 0 0,4 0 0 0 0,4 2 0 0 0,0 1 0 0 0,0 0 0 0 0,2 0 0 0 0,1 1 0 0 0,-3-1 0 0 0,1 0 0 0 0,-1 0 0 0 0,2 1 0 0 0,-2-1 0 0 0,0 0 0 0 0,0 0 0 0 0,2 0 0 0 0,-2 0 0 0 0,0 0 0 0 0,0-4 0 0 0,5-3 0 0 0,3-8 0 0 0,3-7 0 0 0,4-4 0 0 0,4 0 0 0 0,2 1 0 0 0,3-2 0 0 0,0 1 0 0 0,1 1 0 0 0,-1 2 0 0 0,1-2 0 0 0,6-3 0 0 0,6-1 0 0 0,3 3 0 0 0,6 4 0 0 0,2 4 0 0 0,1 1 0 0 0,-2 4 0 0 0,6 0 0 0 0,5 3 0 0 0,7 2 0 0 0,2 4 0 0 0,-2-2 0 0 0,-5 1 0 0 0,-6-2 0 0 0,-11-1 0 0 0,-12 3 0 0 0,-13 1 0 0 0,-10 1 0 0 0,-4 2 0 0 0,-6 7 0 0 0,1 6 0 0 0,5 8 0 0 0,6 10 0 0 0,6 4 0 0 0,3-1 0 0 0,3 4 0 0 0,2-1 0 0 0,1-4 0 0 0,0 0 0 0 0,4-3 0 0 0,3-6 0 0 0,4-7 0 0 0,3-6 0 0 0,3-5 0 0 0,4-3 0 0 0,2-6 0 0 0,0-4 0 0 0,-1-5 0 0 0,-1-7 0 0 0,-4-3 0 0 0,2-8 0 0 0,0-2 0 0 0,-5-2 0 0 0,-10 2 0 0 0,-5 7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11173 10605 16383 0 0,'7'0'0'0'0,"4"3"0"0"0,2 7 0 0 0,-2 10 0 0 0,-3 14 0 0 0,-3 12 0 0 0,-2 12 0 0 0,-1-1 0 0 0,-2 1 0 0 0,3-3 0 0 0,1-1 0 0 0,3 4 0 0 0,4 0 0 0 0,0 3 0 0 0,-2 6 0 0 0,-2 1 0 0 0,4 0 0 0 0,0 2 0 0 0,3-4 0 0 0,-3-10 0 0 0,2-5 0 0 0,0-7 0 0 0,-1-8 0 0 0,-2-4 0 0 0,-4-4 0 0 0,1-3 0 0 0,-1-7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11409 10465 16383 0 0,'0'6'0'0'0,"0"16"0"0"0,0 19 0 0 0,0 12 0 0 0,0 11 0 0 0,0 5 0 0 0,0 1 0 0 0,0-1 0 0 0,0-6 0 0 0,0-3 0 0 0,0-5 0 0 0,0-2 0 0 0,0 4 0 0 0,0 2 0 0 0,0 2 0 0 0,0 4 0 0 0,0-2 0 0 0,0-1 0 0 0,0-2 0 0 0,0-4 0 0 0,0-8 0 0 0,0-9 0 0 0,0-9 0 0 0,0-2 0 0 0,0-2 0 0 0,0-10 0 0 0,4-21 0 0 0,4-20 0 0 0,5-24 0 0 0,6-17 0 0 0,1 2 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11618 10358 16383 0 0,'3'-3'0'0'0,"8"2"0"0"0,5 8 0 0 0,3 17 0 0 0,-1 11 0 0 0,-1 13 0 0 0,-2 17 0 0 0,3 16 0 0 0,1 11 0 0 0,-1 5 0 0 0,-1-5 0 0 0,-3-3 0 0 0,-1-3 0 0 0,-3-9 0 0 0,-2-5 0 0 0,-3-7 0 0 0,-2-8 0 0 0,-2-7 0 0 0,-1-6 0 0 0,-1-6 0 0 0,1-8 0 0 0,2-5 0 0 0,5-3 0 0 0,1-3 0 0 0,-1-1 0 0 0,-1-4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6914 7952 16383 0 0,'0'0'0'0'0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11650 10756 16383 0 0,'0'3'0'0'0,"-3"5"0"0"0,-11 3 0 0 0,-6 7 0 0 0,-3 7 0 0 0,-4 2 0 0 0,-1 0 0 0 0,5-2 0 0 0,2 2 0 0 0,5 0 0 0 0,5-5 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12008 11808 16383 0 0,'0'-3'0'0'0,"-3"-4"0"0"0,-12 2 0 0 0,-6 5 0 0 0,-10 14 0 0 0,-15 19 0 0 0,-2 13 0 0 0,3 14 0 0 0,9 10 0 0 0,7 1 0 0 0,10 1 0 0 0,6-1 0 0 0,10-2 0 0 0,13-6 0 0 0,10-7 0 0 0,5-10 0 0 0,6-10 0 0 0,0-10 0 0 0,-2-10 0 0 0,9-8 0 0 0,7-5 0 0 0,7-10 0 0 0,1-14 0 0 0,6-15 0 0 0,1-7 0 0 0,-8-15 0 0 0,-8-12 0 0 0,-12-3 0 0 0,-8-1 0 0 0,-8 3 0 0 0,-7 7 0 0 0,-5 3 0 0 0,-3-1 0 0 0,-1 0 0 0 0,-5-8 0 0 0,-17-11 0 0 0,-18-6 0 0 0,-10-2 0 0 0,-7 7 0 0 0,0 10 0 0 0,2 11 0 0 0,4 13 0 0 0,1 14 0 0 0,5 13 0 0 0,8 10 0 0 0,2 7 0 0 0,6 4 0 0 0,-1 2 0 0 0,0 1 0 0 0,0 10 0 0 0,0 9 0 0 0,4 12 0 0 0,7 14 0 0 0,3 12 0 0 0,4 15 0 0 0,4 4 0 0 0,-3 3 0 0 0,-1 2 0 0 0,3-7 0 0 0,6-6 0 0 0,6-13 0 0 0,14-8 0 0 0,10-13 0 0 0,15-13 0 0 0,17-11 0 0 0,14-7 0 0 0,12-4 0 0 0,2-11 0 0 0,-8-13 0 0 0,-8-21 0 0 0,-14-21 0 0 0,-9-19 0 0 0,-13-21 0 0 0,-12-11 0 0 0,-10 4 0 0 0,-7 7 0 0 0,-5 7 0 0 0,-9 13 0 0 0,-15 7 0 0 0,-9 12 0 0 0,-13 15 0 0 0,-14 8 0 0 0,-3 12 0 0 0,-1 10 0 0 0,3 9 0 0 0,2 10 0 0 0,3 12 0 0 0,-6 18 0 0 0,-5 20 0 0 0,-2 23 0 0 0,0 26 0 0 0,6 15 0 0 0,12 11 0 0 0,6-3 0 0 0,11-3 0 0 0,10-11 0 0 0,11-15 0 0 0,6-18 0 0 0,11-13 0 0 0,9-12 0 0 0,7-16 0 0 0,16-12 0 0 0,10-11 0 0 0,8-6 0 0 0,9-15 0 0 0,5-16 0 0 0,1-26 0 0 0,-8-15 0 0 0,-7-13 0 0 0,-2-7 0 0 0,-3 0 0 0 0,-3 2 0 0 0,-10-4 0 0 0,-10 1 0 0 0,-11 5 0 0 0,-8 6 0 0 0,-4 6 0 0 0,-15 6 0 0 0,-19 2 0 0 0,-15 9 0 0 0,-3 14 0 0 0,-3 13 0 0 0,-12 9 0 0 0,-1 7 0 0 0,0 6 0 0 0,7 3 0 0 0,4 10 0 0 0,3 10 0 0 0,4 17 0 0 0,6 16 0 0 0,2 14 0 0 0,8 6 0 0 0,9 6 0 0 0,9 3 0 0 0,5-8 0 0 0,4-6 0 0 0,7-8 0 0 0,5-10 0 0 0,14-13 0 0 0,14-12 0 0 0,7-10 0 0 0,7-7 0 0 0,8-12 0 0 0,1-10 0 0 0,-3-11 0 0 0,0-17 0 0 0,-6-9 0 0 0,-8-13 0 0 0,-9-13 0 0 0,-9-7 0 0 0,-9-7 0 0 0,-7-5 0 0 0,-6 8 0 0 0,-2 9 0 0 0,-3 14 0 0 0,0 17 0 0 0,-3 14 0 0 0,-4 12 0 0 0,-10 18 0 0 0,-6 17 0 0 0,-6 21 0 0 0,-1 11 0 0 0,6 13 0 0 0,3 8 0 0 0,5-5 0 0 0,7-7 0 0 0,4-11 0 0 0,4-5 0 0 0,2-5 0 0 0,5-4 0 0 0,12-8 0 0 0,16-5 0 0 0,8-6 0 0 0,5-4 0 0 0,7-9 0 0 0,1-7 0 0 0,-6-12 0 0 0,-10-8 0 0 0,-8-12 0 0 0,-9-10 0 0 0,-8-4 0 0 0,-6-11 0 0 0,-4-12 0 0 0,-2-9 0 0 0,-2-7 0 0 0,0-2 0 0 0,1 3 0 0 0,0 11 0 0 0,-4 7 0 0 0,-7 9 0 0 0,-5 16 0 0 0,-10 19 0 0 0,-6 14 0 0 0,-9 11 0 0 0,0 7 0 0 0,-3 15 0 0 0,-5 12 0 0 0,-4 16 0 0 0,0 12 0 0 0,-6 16 0 0 0,4 6 0 0 0,8 2 0 0 0,6-7 0 0 0,9-7 0 0 0,11-12 0 0 0,9-7 0 0 0,7-5 0 0 0,4-1 0 0 0,2-5 0 0 0,5 3 0 0 0,5-1 0 0 0,19-3 0 0 0,14-7 0 0 0,7-7 0 0 0,5-7 0 0 0,0-11 0 0 0,-7-9 0 0 0,-11-6 0 0 0,-12-7 0 0 0,-10-6 0 0 0,-8-8 0 0 0,-5-1 0 0 0,-9 3 0 0 0,-7 7 0 0 0,-11 8 0 0 0,-16 19 0 0 0,-8 27 0 0 0,-6 24 0 0 0,-10 26 0 0 0,-5 32 0 0 0,-2 20 0 0 0,4 10 0 0 0,6-3 0 0 0,14-8 0 0 0,15-11 0 0 0,13-11 0 0 0,10-13 0 0 0,14-8 0 0 0,16-12 0 0 0,16-11 0 0 0,15-12 0 0 0,17-15 0 0 0,11-13 0 0 0,-1-10 0 0 0,-7-6 0 0 0,-10-9 0 0 0,-11-9 0 0 0,-14-13 0 0 0,-14-16 0 0 0,-6-11 0 0 0,-7-11 0 0 0,-4-8 0 0 0,-4-10 0 0 0,-1-5 0 0 0,-1-6 0 0 0,-1-5 0 0 0,-6 0 0 0 0,-13 7 0 0 0,-17 3 0 0 0,-17 10 0 0 0,-2 18 0 0 0,-1 19 0 0 0,5 17 0 0 0,6 13 0 0 0,4 7 0 0 0,-1 12 0 0 0,3 11 0 0 0,-2 21 0 0 0,3 22 0 0 0,4 18 0 0 0,2 13 0 0 0,5 6 0 0 0,9-5 0 0 0,7-14 0 0 0,6-19 0 0 0,8-15 0 0 0,6-16 0 0 0,13-24 0 0 0,6-16 0 0 0,6-17 0 0 0,0-10 0 0 0,-1-6 0 0 0,-3-2 0 0 0,-6-7 0 0 0,-7-2 0 0 0,-6-2 0 0 0,-5 2 0 0 0,-2 4 0 0 0,-3 4 0 0 0,0 6 0 0 0,0 3 0 0 0,0 2 0 0 0,0 3 0 0 0,0-3 0 0 0,1 1 0 0 0,0-3 0 0 0,0-3 0 0 0,0-4 0 0 0,0-2 0 0 0,0 5 0 0 0,0 1 0 0 0,0 6 0 0 0,0 4 0 0 0,-3 5 0 0 0,-5 6 0 0 0,-3 6 0 0 0,-7 6 0 0 0,-7 4 0 0 0,-3 2 0 0 0,-6 13 0 0 0,1 6 0 0 0,-3 12 0 0 0,4 6 0 0 0,8 12 0 0 0,7 12 0 0 0,8 2 0 0 0,4 8 0 0 0,3 3 0 0 0,6 3 0 0 0,13-1 0 0 0,17-3 0 0 0,22-13 0 0 0,18-17 0 0 0,12-15 0 0 0,-3-13 0 0 0,-1-11 0 0 0,-12-11 0 0 0,-14-10 0 0 0,-6-12 0 0 0,-8-12 0 0 0,-8-8 0 0 0,-10-3 0 0 0,3-7 0 0 0,-1-3 0 0 0,-5-5 0 0 0,-2-1 0 0 0,-1 0 0 0 0,-4 3 0 0 0,-3 9 0 0 0,-5 3 0 0 0,-3 9 0 0 0,-2 8 0 0 0,-1 20 0 0 0,0 31 0 0 0,-1 31 0 0 0,0 26 0 0 0,-3 19 0 0 0,-5 16 0 0 0,-4 5 0 0 0,-4 0 0 0 0,1-7 0 0 0,4-16 0 0 0,3-15 0 0 0,0-17 0 0 0,-8-19 0 0 0,-8-18 0 0 0,-1-13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11078 8602 16383 0 0,'0'3'0'0'0,"0"15"0"0"0,4 15 0 0 0,4 12 0 0 0,4 5 0 0 0,4 1 0 0 0,-2-6 0 0 0,-2-3 0 0 0,-4-2 0 0 0,-3-6 0 0 0,1 3 0 0 0,0-2 0 0 0,-2-4 0 0 0,3 6 0 0 0,6 9 0 0 0,2-2 0 0 0,-3-4 0 0 0,-2-6 0 0 0,-4-2 0 0 0,2 0 0 0 0,-2 4 0 0 0,2 7 0 0 0,0 2 0 0 0,-2 0 0 0 0,-2 3 0 0 0,-1 0 0 0 0,-2-5 0 0 0,0-4 0 0 0,5-4 0 0 0,3-9 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11620 8804 16383 0 0,'3'3'0'0'0,"1"8"0"0"0,0 12 0 0 0,3 13 0 0 0,3 10 0 0 0,1 4 0 0 0,-3 3 0 0 0,6 4 0 0 0,-1-1 0 0 0,-2-8 0 0 0,-3-8 0 0 0,-3-4 0 0 0,-2-6 0 0 0,-2-4 0 0 0,3-3 0 0 0,0 0 0 0 0,2 0 0 0 0,5 3 0 0 0,2-1 0 0 0,3 0 0 0 0,-1-2 0 0 0,-3-1 0 0 0,-5-2 0 0 0,-12 10 0 0 0,-6-1 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69AF"/>
      <inkml:brushProperty name="tip" value="rectangle"/>
      <inkml:brushProperty name="rasterOp" value="maskPen"/>
    </inkml:brush>
  </inkml:definitions>
  <inkml:trace contextRef="#ctx0" brushRef="#br0">11253 9627 16383 0 0,'0'4'0'0'0,"0"6"0"0"0,0 17 0 0 0,0 10 0 0 0,-3 17 0 0 0,-2 9 0 0 0,0 0 0 0 0,2 1 0 0 0,0-9 0 0 0,2-12 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11456 8065 16383 0 0,'-3'3'0'0'0,"-1"1"0"0"0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11656 8124 16383 0 0,'0'0'0'0'0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11521 8443 16383 0 0,'0'0'0'0'0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11847 7975 16383 0 0,'0'0'0'0'0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11327 8023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4827 9095 16383 0 0,'0'0'0'0'0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11489 8335 16383 0 0,'0'0'0'0'0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11608 8252 16383 0 0,'0'0'0'0'0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10927 11797 16383 0 0,'0'0'0'0'0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11293 11672 16383 0 0,'0'0'0'0'0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11601 11836 16383 0 0,'6'0'0'0'0,"3"0"0"0"0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11951 11836 16383 0 0,'0'0'0'0'0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11921 11719 16383 0 0,'-6'0'0'0'0,"-3"0"0"0"0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10402 5989 16383 0 0,'0'0'0'0'0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10961 6312 16383 0 0,'0'0'0'0'0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10829 6462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6551 10968 16383 0 0,'0'0'0'0'0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10808 5922 16383 0 0,'0'0'0'0'0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11115 6558 16383 0 0,'0'0'0'0'0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11360 8170 16383 0 0,'3'-4'0'0'0,"8"-3"0"0"0,6-5 0 0 0,-1-3 0 0 0,-6-3 0 0 0,-8 0 0 0 0,-7-2 0 0 0,-7-3 0 0 0,-4 2 0 0 0,-2 4 0 0 0,-9 6 0 0 0,-2 7 0 0 0,4 8 0 0 0,5 10 0 0 0,10 9 0 0 0,10 0 0 0 0,11-3 0 0 0,7-6 0 0 0,4-4 0 0 0,-3-5 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11672 8194 16383 0 0,'-3'-7'0'0'0,"-5"-1"0"0"0,-3-1 0 0 0,-7 2 0 0 0,-4 3 0 0 0,-1 4 0 0 0,0 9 0 0 0,11 6 0 0 0,10 1 0 0 0,12 0 0 0 0,10 5 0 0 0,3-5 0 0 0,-3-8 0 0 0,-5-13 0 0 0,-5-8 0 0 0,-4-5 0 0 0,-4-2 0 0 0,-1 1 0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11509 8408 16383 0 0,'3'-4'0'0'0,"1"-3"0"0"0,0-8 0 0 0,-1-4 0 0 0,-4-2 0 0 0,-8 6 0 0 0,-6 11 0 0 0,-1 11 0 0 0,3 6 0 0 0,6 5 0 0 0,12-4 0 0 0,7-7 0 0 0,2-12 0 0 0,-1-8 0 0 0,-7-8 0 0 0,-3-7 0 0 0,-3 1 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11943 7974 16383 0 0,'-3'-3'0'0'0,"-4"-4"0"0"0,-5-5 0 0 0,-2 1 0 0 0,-6 1 0 0 0,-3 3 0 0 0,0 6 0 0 0,0 6 0 0 0,4 6 0 0 0,6 3 0 0 0,4 7 0 0 0,4 2 0 0 0,3 1 0 0 0,5-1 0 0 0,6-4 0 0 0,3-9 0 0 0,4-8 0 0 0,-2-6 0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11505 8562 16383 0 0,'-3'0'0'0'0,"-5"0"0"0"0,-3 3 0 0 0,6 1 0 0 0,7 0 0 0 0,7 0 0 0 0,8-5 0 0 0,1-6 0 0 0,-2-4 0 0 0,-4-3 0 0 0,-4-3 0 0 0,-3-5 0 0 0,-3-2 0 0 0,-2 0 0 0 0,0 1 0 0 0,-1-2 0 0 0,0 0 0 0 0,1 1 0 0 0,-1 1 0 0 0,1 5 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9269 12124 16383 0 0,'0'-3'0'0'0,"3"-4"0"0"0,4-1 0 0 0,5 0 0 0 0,3 6 0 0 0,2 6 0 0 0,-2 5 0 0 0,4 8 0 0 0,-2 4 0 0 0,-4 2 0 0 0,-1 0 0 0 0,-2 3 0 0 0,-3-1 0 0 0,0 0 0 0 0,-1-2 0 0 0,2-2 0 0 0,0-1 0 0 0,-2 0 0 0 0,-2-1 0 0 0,-4-1 0 0 0,-10 1 0 0 0,-2-1 0 0 0,0 1 0 0 0,0-1 0 0 0,-2 1 0 0 0,1 3 0 0 0,4 1 0 0 0,3-1 0 0 0,2-3 0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10103 12173 16383 0 0,'3'-3'0'0'0,"2"-5"0"0"0,2-3 0 0 0,-2-4 0 0 0,-6-2 0 0 0,-6 1 0 0 0,-7 5 0 0 0,-9-1 0 0 0,-4 3 0 0 0,-3 2 0 0 0,0 3 0 0 0,2 2 0 0 0,-2 1 0 0 0,3 1 0 0 0,1 3 0 0 0,3 5 0 0 0,1 4 0 0 0,2 4 0 0 0,1-2 0 0 0,0 0 0 0 0,1-1 0 0 0,-1-1 0 0 0,4 1 0 0 0,4 2 0 0 0,4 1 0 0 0,3 1 0 0 0,2 5 0 0 0,5 1 0 0 0,5-3 0 0 0,5-1 0 0 0,3-2 0 0 0,8 1 0 0 0,4 3 0 0 0,0 1 0 0 0,-1 0 0 0 0,-3 0 0 0 0,2 3 0 0 0,0 0 0 0 0,-5-1 0 0 0,-6 2 0 0 0,-5 0 0 0 0,-5-2 0 0 0,-2-2 0 0 0,-3 3 0 0 0,2-1 0 0 0,5-4 0 0 0,6-6 0 0 0,5-5 0 0 0,10-3 0 0 0,6-4 0 0 0,-2-2 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10799 12284 16383 0 0,'3'-3'0'0'0,"1"-5"0"0"0,-7-7 0 0 0,-6-1 0 0 0,-8-1 0 0 0,-5 2 0 0 0,-4-3 0 0 0,-2 2 0 0 0,1 3 0 0 0,2 1 0 0 0,2 3 0 0 0,-1 2 0 0 0,-1 3 0 0 0,1 2 0 0 0,2 1 0 0 0,-2 1 0 0 0,0 0 0 0 0,0 1 0 0 0,2 3 0 0 0,1 4 0 0 0,4 4 0 0 0,5 6 0 0 0,5 4 0 0 0,3 1 0 0 0,3 0 0 0 0,1 2 0 0 0,4 4 0 0 0,4-1 0 0 0,5 0 0 0 0,2-3 0 0 0,3-3 0 0 0,1-1 0 0 0,4 2 0 0 0,5 4 0 0 0,7-2 0 0 0,13-6 0 0 0,4-3 0 0 0,7-4 0 0 0,-3-4 0 0 0,-7-3 0 0 0,-7-3 0 0 0,1-2 0 0 0,-7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4725 7443 16383 0 0,'-4'4'0'0'0,"0"0"0"0"0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10998 12422 16383 0 0,'3'-3'0'0'0,"5"-1"0"0"0,10-4 0 0 0,21-3 0 0 0,18-4 0 0 0,21-7 0 0 0,4-2 0 0 0,-8 2 0 0 0,-11-2 0 0 0,-12 1 0 0 0,-15 0 0 0 0,-17 1 0 0 0,-14 5 0 0 0,-12 4 0 0 0,-8 9 0 0 0,-1 7 0 0 0,1 7 0 0 0,5 8 0 0 0,3 5 0 0 0,9 4 0 0 0,19-1 0 0 0,20-7 0 0 0,17-5 0 0 0,12-5 0 0 0,8-5 0 0 0,6-2 0 0 0,-6-2 0 0 0,-5-1 0 0 0,-13-1 0 0 0,-22 1 0 0 0,-28 0 0 0 0,-25 1 0 0 0,-22 3 0 0 0,-3 1 0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11751 12266 16383 0 0,'6'-3'0'0'0,"17"-5"0"0"0,30 0 0 0 0,33 0 0 0 0,20 2 0 0 0,6 2 0 0 0,-10-2 0 0 0,-18-3 0 0 0,-24 0 0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12272 12182 16383 0 0,'6'6'0'0'0,"3"6"0"0"0,6 14 0 0 0,1 7 0 0 0,1 7 0 0 0,1 1 0 0 0,-3-4 0 0 0,0-2 0 0 0,3 1 0 0 0,2-7 0 0 0,8-8 0 0 0,-1-7 0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12466 12394 16383 0 0,'7'0'0'0'0,"8"0"0"0"0,15 0 0 0 0,22 0 0 0 0,19 0 0 0 0,12 0 0 0 0,5 0 0 0 0,3 0 0 0 0,-5 0 0 0 0,-3 0 0 0 0,-12 0 0 0 0,-11 0 0 0 0,-10-3 0 0 0,-10-2 0 0 0,-5-2 0 0 0,-2-1 0 0 0,0 1 0 0 0,-2 3 0 0 0,7 0 0 0 0,12 2 0 0 0,3 2 0 0 0,7-1 0 0 0,4 2 0 0 0,-10-1 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13314 12357 16383 0 0,'4'0'0'0'0,"7"0"0"0"0,12-3 0 0 0,2-2 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13576 12056 16383 0 0,'-3'-3'0'0'0,"-8"-1"0"0"0,-20 0 0 0 0,-14 1 0 0 0,-1 0 0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13274 12038 16383 0 0,'-3'3'0'0'0,"-8"2"0"0"0,-9 6 0 0 0,-7 4 0 0 0,-2 0 0 0 0,-7-2 0 0 0,-3-4 0 0 0,-6-3 0 0 0,-9-3 0 0 0,5-2 0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12824 12099 16383 0 0,'0'7'0'0'0,"0"4"0"0"0,3 8 0 0 0,8 4 0 0 0,15 1 0 0 0,11 4 0 0 0,-2-4 0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13171 12272 16383 0 0,'6'0'0'0'0,"10"0"0"0"0,19 0 0 0 0,18 0 0 0 0,18 0 0 0 0,19 0 0 0 0,-6 0 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13845 12284 16383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12873 11008 16383 0 0,'0'0'0'0'0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13989 12320 16383 0 0,'3'-3'0'0'0,"1"-5"0"0"0,4-10 0 0 0,3-6 0 0 0,3-2 0 0 0,3 0 0 0 0,4 4 0 0 0,3 4 0 0 0,-4 4 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14120 12116 16383 0 0,'3'0'0'0'0,"8"0"0"0"0,12 0 0 0 0,12 0 0 0 0,19 7 0 0 0,10 3 0 0 0,-6-1 0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14628 12282 16383 0 0,'4'0'0'0'0,"3"0"0"0"0,1 0 0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14858 12343 16383 0 0,'3'3'0'0'0,"4"2"0"0"0,5-1 0 0 0,3-1 0 0 0,2 0 0 0 0,-1-2 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15136 12329 16383 0 0,'6'0'0'0'0,"9"-3"0"0"0,6-2 0 0 0,4-2 0 0 0,3-4 0 0 0,-1 0 0 0 0,-2-2 0 0 0,-4 2 0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15388 12218 16383 0 0,'3'-4'0'0'0,"11"-3"0"0"0,6-1 0 0 0,6-3 0 0 0,2-2 0 0 0,-4 1 0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15628 12138 16383 0 0,'4'0'0'0'0,"7"0"0"0"0,5 0 0 0 0,3 0 0 0 0,-2 0 0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15688 12138 16383 0 0,'3'3'0'0'0,"15"5"0"0"0,5 0 0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15913 12274 16383 0 0,'3'3'0'0'0,"2"2"0"0"0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16185 12313 16383 0 0,'0'-7'0'0'0,"-22"-5"0"0"0,-44-13 0 0 0,-10-3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13447 11060 16383 0 0,'0'0'0'0'0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15398 12144 16383 0 0,'0'0'0'0'0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15447 12315 16383 0 0,'7'3'0'0'0,"8"5"0"0"0,13 0 0 0 0,7 0 0 0 0,12-2 0 0 0,2-2 0 0 0,2-2 0 0 0,-1-1 0 0 0,-8-1 0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15769 12296 16383 0 0,'3'0'0'0'0,"4"0"0"0"0,5 0 0 0 0,6-7 0 0 0,1-2 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15914 12187 16383 0 0,'3'-3'0'0'0,"5"-8"0"0"0,3-5 0 0 0,8-6 0 0 0,2-4 0 0 0,2 4 0 0 0,7 2 0 0 0,6-3 0 0 0,5 3 0 0 0,-3 5 0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16231 11975 16383 0 0,'3'0'0'0'0,"8"0"0"0"0,5 0 0 0 0,2 0 0 0 0,3 0 0 0 0,-4 0 0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16397 12134 16383 0 0,'0'6'0'0'0,"0"10"0"0"0,0 4 0 0 0,0-1 0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16409 12206 16383 0 0,'12'0'0'0'0,"23"0"0"0"0,23 0 0 0 0,24 0 0 0 0,-2 0 0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17028 12206 16383 0 0,'13'0'0'0'0,"19"3"0"0"0,3 2 0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17361 12255 16383 0 0,'3'3'0'0'0,"8"1"0"0"0,1 0 0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17542 12302 16383 0 0,'0'3'0'0'0,"0"5"0"0"0,0 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customXml" Target="../ink/ink10.xml"/><Relationship Id="rId18" Type="http://schemas.openxmlformats.org/officeDocument/2006/relationships/customXml" Target="../ink/ink15.xml"/><Relationship Id="rId3" Type="http://schemas.openxmlformats.org/officeDocument/2006/relationships/image" Target="../media/image1.png"/><Relationship Id="rId7" Type="http://schemas.openxmlformats.org/officeDocument/2006/relationships/customXml" Target="../ink/ink5.xml"/><Relationship Id="rId12" Type="http://schemas.openxmlformats.org/officeDocument/2006/relationships/customXml" Target="../ink/ink9.xml"/><Relationship Id="rId17" Type="http://schemas.openxmlformats.org/officeDocument/2006/relationships/customXml" Target="../ink/ink14.xml"/><Relationship Id="rId2" Type="http://schemas.openxmlformats.org/officeDocument/2006/relationships/customXml" Target="../ink/ink1.xml"/><Relationship Id="rId16" Type="http://schemas.openxmlformats.org/officeDocument/2006/relationships/customXml" Target="../ink/ink13.xml"/><Relationship Id="rId20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customXml" Target="../ink/ink8.xml"/><Relationship Id="rId5" Type="http://schemas.openxmlformats.org/officeDocument/2006/relationships/customXml" Target="../ink/ink3.xml"/><Relationship Id="rId15" Type="http://schemas.openxmlformats.org/officeDocument/2006/relationships/customXml" Target="../ink/ink12.xml"/><Relationship Id="rId10" Type="http://schemas.openxmlformats.org/officeDocument/2006/relationships/image" Target="../media/image2.png"/><Relationship Id="rId19" Type="http://schemas.openxmlformats.org/officeDocument/2006/relationships/customXml" Target="../ink/ink16.xml"/><Relationship Id="rId4" Type="http://schemas.openxmlformats.org/officeDocument/2006/relationships/customXml" Target="../ink/ink2.xml"/><Relationship Id="rId9" Type="http://schemas.openxmlformats.org/officeDocument/2006/relationships/customXml" Target="../ink/ink7.xml"/><Relationship Id="rId14" Type="http://schemas.openxmlformats.org/officeDocument/2006/relationships/customXml" Target="../ink/ink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.xml"/><Relationship Id="rId13" Type="http://schemas.openxmlformats.org/officeDocument/2006/relationships/image" Target="../media/image6.png"/><Relationship Id="rId18" Type="http://schemas.openxmlformats.org/officeDocument/2006/relationships/customXml" Target="../ink/ink29.xml"/><Relationship Id="rId3" Type="http://schemas.openxmlformats.org/officeDocument/2006/relationships/image" Target="../media/image1.png"/><Relationship Id="rId21" Type="http://schemas.openxmlformats.org/officeDocument/2006/relationships/image" Target="../media/image8.png"/><Relationship Id="rId7" Type="http://schemas.openxmlformats.org/officeDocument/2006/relationships/customXml" Target="../ink/ink21.xml"/><Relationship Id="rId12" Type="http://schemas.openxmlformats.org/officeDocument/2006/relationships/customXml" Target="../ink/ink24.xml"/><Relationship Id="rId17" Type="http://schemas.openxmlformats.org/officeDocument/2006/relationships/customXml" Target="../ink/ink28.xml"/><Relationship Id="rId2" Type="http://schemas.openxmlformats.org/officeDocument/2006/relationships/customXml" Target="../ink/ink18.xml"/><Relationship Id="rId16" Type="http://schemas.openxmlformats.org/officeDocument/2006/relationships/customXml" Target="../ink/ink27.xml"/><Relationship Id="rId20" Type="http://schemas.openxmlformats.org/officeDocument/2006/relationships/customXml" Target="../ink/ink3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5" Type="http://schemas.openxmlformats.org/officeDocument/2006/relationships/customXml" Target="../ink/ink26.xml"/><Relationship Id="rId23" Type="http://schemas.openxmlformats.org/officeDocument/2006/relationships/customXml" Target="../ink/ink32.xml"/><Relationship Id="rId10" Type="http://schemas.openxmlformats.org/officeDocument/2006/relationships/customXml" Target="../ink/ink23.xml"/><Relationship Id="rId19" Type="http://schemas.openxmlformats.org/officeDocument/2006/relationships/image" Target="../media/image7.png"/><Relationship Id="rId4" Type="http://schemas.openxmlformats.org/officeDocument/2006/relationships/customXml" Target="../ink/ink19.xml"/><Relationship Id="rId9" Type="http://schemas.openxmlformats.org/officeDocument/2006/relationships/image" Target="../media/image4.png"/><Relationship Id="rId14" Type="http://schemas.openxmlformats.org/officeDocument/2006/relationships/customXml" Target="../ink/ink25.xml"/><Relationship Id="rId22" Type="http://schemas.openxmlformats.org/officeDocument/2006/relationships/customXml" Target="../ink/ink31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customXml" Target="../ink/ink41.xml"/><Relationship Id="rId26" Type="http://schemas.openxmlformats.org/officeDocument/2006/relationships/customXml" Target="../ink/ink45.xml"/><Relationship Id="rId39" Type="http://schemas.openxmlformats.org/officeDocument/2006/relationships/image" Target="../media/image24.png"/><Relationship Id="rId21" Type="http://schemas.openxmlformats.org/officeDocument/2006/relationships/image" Target="../media/image18.png"/><Relationship Id="rId34" Type="http://schemas.openxmlformats.org/officeDocument/2006/relationships/customXml" Target="../ink/ink51.xml"/><Relationship Id="rId42" Type="http://schemas.openxmlformats.org/officeDocument/2006/relationships/customXml" Target="../ink/ink57.xml"/><Relationship Id="rId47" Type="http://schemas.openxmlformats.org/officeDocument/2006/relationships/customXml" Target="../ink/ink62.xml"/><Relationship Id="rId50" Type="http://schemas.openxmlformats.org/officeDocument/2006/relationships/image" Target="../media/image26.png"/><Relationship Id="rId55" Type="http://schemas.openxmlformats.org/officeDocument/2006/relationships/customXml" Target="../ink/ink66.xml"/><Relationship Id="rId7" Type="http://schemas.openxmlformats.org/officeDocument/2006/relationships/image" Target="../media/image11.png"/><Relationship Id="rId2" Type="http://schemas.openxmlformats.org/officeDocument/2006/relationships/customXml" Target="../ink/ink33.xml"/><Relationship Id="rId16" Type="http://schemas.openxmlformats.org/officeDocument/2006/relationships/customXml" Target="../ink/ink40.xml"/><Relationship Id="rId29" Type="http://schemas.openxmlformats.org/officeDocument/2006/relationships/image" Target="../media/image22.png"/><Relationship Id="rId11" Type="http://schemas.openxmlformats.org/officeDocument/2006/relationships/image" Target="../media/image13.png"/><Relationship Id="rId24" Type="http://schemas.openxmlformats.org/officeDocument/2006/relationships/customXml" Target="../ink/ink44.xml"/><Relationship Id="rId32" Type="http://schemas.openxmlformats.org/officeDocument/2006/relationships/customXml" Target="../ink/ink49.xml"/><Relationship Id="rId37" Type="http://schemas.openxmlformats.org/officeDocument/2006/relationships/customXml" Target="../ink/ink53.xml"/><Relationship Id="rId40" Type="http://schemas.openxmlformats.org/officeDocument/2006/relationships/customXml" Target="../ink/ink55.xml"/><Relationship Id="rId45" Type="http://schemas.openxmlformats.org/officeDocument/2006/relationships/customXml" Target="../ink/ink60.xml"/><Relationship Id="rId53" Type="http://schemas.openxmlformats.org/officeDocument/2006/relationships/customXml" Target="../ink/ink65.xml"/><Relationship Id="rId5" Type="http://schemas.openxmlformats.org/officeDocument/2006/relationships/image" Target="../media/image10.png"/><Relationship Id="rId10" Type="http://schemas.openxmlformats.org/officeDocument/2006/relationships/customXml" Target="../ink/ink37.xml"/><Relationship Id="rId19" Type="http://schemas.openxmlformats.org/officeDocument/2006/relationships/image" Target="../media/image17.png"/><Relationship Id="rId31" Type="http://schemas.openxmlformats.org/officeDocument/2006/relationships/customXml" Target="../ink/ink48.xml"/><Relationship Id="rId44" Type="http://schemas.openxmlformats.org/officeDocument/2006/relationships/customXml" Target="../ink/ink59.xml"/><Relationship Id="rId52" Type="http://schemas.openxmlformats.org/officeDocument/2006/relationships/image" Target="../media/image27.png"/><Relationship Id="rId4" Type="http://schemas.openxmlformats.org/officeDocument/2006/relationships/customXml" Target="../ink/ink34.xml"/><Relationship Id="rId9" Type="http://schemas.openxmlformats.org/officeDocument/2006/relationships/image" Target="../media/image12.png"/><Relationship Id="rId14" Type="http://schemas.openxmlformats.org/officeDocument/2006/relationships/customXml" Target="../ink/ink39.xml"/><Relationship Id="rId22" Type="http://schemas.openxmlformats.org/officeDocument/2006/relationships/customXml" Target="../ink/ink43.xml"/><Relationship Id="rId27" Type="http://schemas.openxmlformats.org/officeDocument/2006/relationships/image" Target="../media/image21.png"/><Relationship Id="rId30" Type="http://schemas.openxmlformats.org/officeDocument/2006/relationships/customXml" Target="../ink/ink47.xml"/><Relationship Id="rId35" Type="http://schemas.openxmlformats.org/officeDocument/2006/relationships/customXml" Target="../ink/ink52.xml"/><Relationship Id="rId43" Type="http://schemas.openxmlformats.org/officeDocument/2006/relationships/customXml" Target="../ink/ink58.xml"/><Relationship Id="rId48" Type="http://schemas.openxmlformats.org/officeDocument/2006/relationships/image" Target="../media/image25.png"/><Relationship Id="rId56" Type="http://schemas.openxmlformats.org/officeDocument/2006/relationships/image" Target="../media/image29.png"/><Relationship Id="rId8" Type="http://schemas.openxmlformats.org/officeDocument/2006/relationships/customXml" Target="../ink/ink36.xml"/><Relationship Id="rId51" Type="http://schemas.openxmlformats.org/officeDocument/2006/relationships/customXml" Target="../ink/ink64.xml"/><Relationship Id="rId3" Type="http://schemas.openxmlformats.org/officeDocument/2006/relationships/image" Target="../media/image9.png"/><Relationship Id="rId12" Type="http://schemas.openxmlformats.org/officeDocument/2006/relationships/customXml" Target="../ink/ink38.xml"/><Relationship Id="rId17" Type="http://schemas.openxmlformats.org/officeDocument/2006/relationships/image" Target="../media/image16.png"/><Relationship Id="rId25" Type="http://schemas.openxmlformats.org/officeDocument/2006/relationships/image" Target="../media/image20.png"/><Relationship Id="rId33" Type="http://schemas.openxmlformats.org/officeDocument/2006/relationships/customXml" Target="../ink/ink50.xml"/><Relationship Id="rId38" Type="http://schemas.openxmlformats.org/officeDocument/2006/relationships/customXml" Target="../ink/ink54.xml"/><Relationship Id="rId46" Type="http://schemas.openxmlformats.org/officeDocument/2006/relationships/customXml" Target="../ink/ink61.xml"/><Relationship Id="rId20" Type="http://schemas.openxmlformats.org/officeDocument/2006/relationships/customXml" Target="../ink/ink42.xml"/><Relationship Id="rId41" Type="http://schemas.openxmlformats.org/officeDocument/2006/relationships/customXml" Target="../ink/ink56.xml"/><Relationship Id="rId54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5.xml"/><Relationship Id="rId15" Type="http://schemas.openxmlformats.org/officeDocument/2006/relationships/image" Target="../media/image15.png"/><Relationship Id="rId23" Type="http://schemas.openxmlformats.org/officeDocument/2006/relationships/image" Target="../media/image19.png"/><Relationship Id="rId28" Type="http://schemas.openxmlformats.org/officeDocument/2006/relationships/customXml" Target="../ink/ink46.xml"/><Relationship Id="rId36" Type="http://schemas.openxmlformats.org/officeDocument/2006/relationships/image" Target="../media/image23.png"/><Relationship Id="rId49" Type="http://schemas.openxmlformats.org/officeDocument/2006/relationships/customXml" Target="../ink/ink63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30.xml"/><Relationship Id="rId21" Type="http://schemas.openxmlformats.org/officeDocument/2006/relationships/image" Target="../media/image39.png"/><Relationship Id="rId42" Type="http://schemas.openxmlformats.org/officeDocument/2006/relationships/customXml" Target="../ink/ink87.xml"/><Relationship Id="rId63" Type="http://schemas.openxmlformats.org/officeDocument/2006/relationships/customXml" Target="../ink/ink98.xml"/><Relationship Id="rId84" Type="http://schemas.openxmlformats.org/officeDocument/2006/relationships/image" Target="../media/image69.png"/><Relationship Id="rId138" Type="http://schemas.openxmlformats.org/officeDocument/2006/relationships/image" Target="../media/image91.png"/><Relationship Id="rId159" Type="http://schemas.openxmlformats.org/officeDocument/2006/relationships/customXml" Target="../ink/ink151.xml"/><Relationship Id="rId170" Type="http://schemas.openxmlformats.org/officeDocument/2006/relationships/image" Target="../media/image107.png"/><Relationship Id="rId191" Type="http://schemas.openxmlformats.org/officeDocument/2006/relationships/image" Target="../media/image117.png"/><Relationship Id="rId205" Type="http://schemas.openxmlformats.org/officeDocument/2006/relationships/image" Target="../media/image124.png"/><Relationship Id="rId107" Type="http://schemas.openxmlformats.org/officeDocument/2006/relationships/image" Target="../media/image77.png"/><Relationship Id="rId11" Type="http://schemas.openxmlformats.org/officeDocument/2006/relationships/image" Target="../media/image34.png"/><Relationship Id="rId32" Type="http://schemas.openxmlformats.org/officeDocument/2006/relationships/customXml" Target="../ink/ink82.xml"/><Relationship Id="rId53" Type="http://schemas.openxmlformats.org/officeDocument/2006/relationships/customXml" Target="../ink/ink93.xml"/><Relationship Id="rId74" Type="http://schemas.openxmlformats.org/officeDocument/2006/relationships/image" Target="../media/image64.png"/><Relationship Id="rId128" Type="http://schemas.openxmlformats.org/officeDocument/2006/relationships/image" Target="../media/image86.png"/><Relationship Id="rId149" Type="http://schemas.openxmlformats.org/officeDocument/2006/relationships/customXml" Target="../ink/ink146.xml"/><Relationship Id="rId5" Type="http://schemas.openxmlformats.org/officeDocument/2006/relationships/image" Target="../media/image31.png"/><Relationship Id="rId95" Type="http://schemas.openxmlformats.org/officeDocument/2006/relationships/customXml" Target="../ink/ink115.xml"/><Relationship Id="rId160" Type="http://schemas.openxmlformats.org/officeDocument/2006/relationships/image" Target="../media/image102.png"/><Relationship Id="rId181" Type="http://schemas.openxmlformats.org/officeDocument/2006/relationships/image" Target="../media/image112.png"/><Relationship Id="rId216" Type="http://schemas.openxmlformats.org/officeDocument/2006/relationships/customXml" Target="../ink/ink180.xml"/><Relationship Id="rId22" Type="http://schemas.openxmlformats.org/officeDocument/2006/relationships/customXml" Target="../ink/ink77.xml"/><Relationship Id="rId43" Type="http://schemas.openxmlformats.org/officeDocument/2006/relationships/image" Target="../media/image49.png"/><Relationship Id="rId64" Type="http://schemas.openxmlformats.org/officeDocument/2006/relationships/image" Target="../media/image59.png"/><Relationship Id="rId118" Type="http://schemas.openxmlformats.org/officeDocument/2006/relationships/image" Target="../media/image81.png"/><Relationship Id="rId139" Type="http://schemas.openxmlformats.org/officeDocument/2006/relationships/customXml" Target="../ink/ink141.xml"/><Relationship Id="rId85" Type="http://schemas.openxmlformats.org/officeDocument/2006/relationships/customXml" Target="../ink/ink109.xml"/><Relationship Id="rId150" Type="http://schemas.openxmlformats.org/officeDocument/2006/relationships/image" Target="../media/image97.png"/><Relationship Id="rId171" Type="http://schemas.openxmlformats.org/officeDocument/2006/relationships/customXml" Target="../ink/ink157.xml"/><Relationship Id="rId192" Type="http://schemas.openxmlformats.org/officeDocument/2006/relationships/customXml" Target="../ink/ink168.xml"/><Relationship Id="rId206" Type="http://schemas.openxmlformats.org/officeDocument/2006/relationships/customXml" Target="../ink/ink175.xml"/><Relationship Id="rId12" Type="http://schemas.openxmlformats.org/officeDocument/2006/relationships/customXml" Target="../ink/ink72.xml"/><Relationship Id="rId33" Type="http://schemas.openxmlformats.org/officeDocument/2006/relationships/image" Target="../media/image44.png"/><Relationship Id="rId108" Type="http://schemas.openxmlformats.org/officeDocument/2006/relationships/customXml" Target="../ink/ink124.xml"/><Relationship Id="rId129" Type="http://schemas.openxmlformats.org/officeDocument/2006/relationships/customXml" Target="../ink/ink136.xml"/><Relationship Id="rId54" Type="http://schemas.openxmlformats.org/officeDocument/2006/relationships/image" Target="../media/image54.png"/><Relationship Id="rId75" Type="http://schemas.openxmlformats.org/officeDocument/2006/relationships/customXml" Target="../ink/ink104.xml"/><Relationship Id="rId96" Type="http://schemas.openxmlformats.org/officeDocument/2006/relationships/image" Target="../media/image74.png"/><Relationship Id="rId140" Type="http://schemas.openxmlformats.org/officeDocument/2006/relationships/image" Target="../media/image92.png"/><Relationship Id="rId161" Type="http://schemas.openxmlformats.org/officeDocument/2006/relationships/customXml" Target="../ink/ink152.xml"/><Relationship Id="rId182" Type="http://schemas.openxmlformats.org/officeDocument/2006/relationships/customXml" Target="../ink/ink163.xml"/><Relationship Id="rId217" Type="http://schemas.openxmlformats.org/officeDocument/2006/relationships/image" Target="../media/image130.png"/><Relationship Id="rId6" Type="http://schemas.openxmlformats.org/officeDocument/2006/relationships/customXml" Target="../ink/ink69.xml"/><Relationship Id="rId23" Type="http://schemas.openxmlformats.org/officeDocument/2006/relationships/image" Target="../media/image40.png"/><Relationship Id="rId119" Type="http://schemas.openxmlformats.org/officeDocument/2006/relationships/customXml" Target="../ink/ink131.xml"/><Relationship Id="rId44" Type="http://schemas.openxmlformats.org/officeDocument/2006/relationships/customXml" Target="../ink/ink88.xml"/><Relationship Id="rId65" Type="http://schemas.openxmlformats.org/officeDocument/2006/relationships/customXml" Target="../ink/ink99.xml"/><Relationship Id="rId86" Type="http://schemas.openxmlformats.org/officeDocument/2006/relationships/image" Target="../media/image70.png"/><Relationship Id="rId130" Type="http://schemas.openxmlformats.org/officeDocument/2006/relationships/image" Target="../media/image87.png"/><Relationship Id="rId151" Type="http://schemas.openxmlformats.org/officeDocument/2006/relationships/customXml" Target="../ink/ink147.xml"/><Relationship Id="rId172" Type="http://schemas.openxmlformats.org/officeDocument/2006/relationships/image" Target="../media/image108.png"/><Relationship Id="rId193" Type="http://schemas.openxmlformats.org/officeDocument/2006/relationships/image" Target="../media/image118.png"/><Relationship Id="rId207" Type="http://schemas.openxmlformats.org/officeDocument/2006/relationships/image" Target="../media/image125.png"/><Relationship Id="rId13" Type="http://schemas.openxmlformats.org/officeDocument/2006/relationships/image" Target="../media/image35.png"/><Relationship Id="rId109" Type="http://schemas.openxmlformats.org/officeDocument/2006/relationships/image" Target="../media/image78.png"/><Relationship Id="rId34" Type="http://schemas.openxmlformats.org/officeDocument/2006/relationships/customXml" Target="../ink/ink83.xml"/><Relationship Id="rId55" Type="http://schemas.openxmlformats.org/officeDocument/2006/relationships/customXml" Target="../ink/ink94.xml"/><Relationship Id="rId76" Type="http://schemas.openxmlformats.org/officeDocument/2006/relationships/image" Target="../media/image65.png"/><Relationship Id="rId97" Type="http://schemas.openxmlformats.org/officeDocument/2006/relationships/customXml" Target="../ink/ink116.xml"/><Relationship Id="rId120" Type="http://schemas.openxmlformats.org/officeDocument/2006/relationships/image" Target="../media/image82.png"/><Relationship Id="rId141" Type="http://schemas.openxmlformats.org/officeDocument/2006/relationships/customXml" Target="../ink/ink142.xml"/><Relationship Id="rId7" Type="http://schemas.openxmlformats.org/officeDocument/2006/relationships/image" Target="../media/image32.png"/><Relationship Id="rId162" Type="http://schemas.openxmlformats.org/officeDocument/2006/relationships/image" Target="../media/image103.png"/><Relationship Id="rId183" Type="http://schemas.openxmlformats.org/officeDocument/2006/relationships/image" Target="../media/image113.png"/><Relationship Id="rId218" Type="http://schemas.openxmlformats.org/officeDocument/2006/relationships/customXml" Target="../ink/ink181.xml"/><Relationship Id="rId24" Type="http://schemas.openxmlformats.org/officeDocument/2006/relationships/customXml" Target="../ink/ink78.xml"/><Relationship Id="rId45" Type="http://schemas.openxmlformats.org/officeDocument/2006/relationships/image" Target="../media/image50.png"/><Relationship Id="rId66" Type="http://schemas.openxmlformats.org/officeDocument/2006/relationships/image" Target="../media/image60.png"/><Relationship Id="rId87" Type="http://schemas.openxmlformats.org/officeDocument/2006/relationships/customXml" Target="../ink/ink110.xml"/><Relationship Id="rId110" Type="http://schemas.openxmlformats.org/officeDocument/2006/relationships/customXml" Target="../ink/ink125.xml"/><Relationship Id="rId131" Type="http://schemas.openxmlformats.org/officeDocument/2006/relationships/customXml" Target="../ink/ink137.xml"/><Relationship Id="rId152" Type="http://schemas.openxmlformats.org/officeDocument/2006/relationships/image" Target="../media/image98.png"/><Relationship Id="rId173" Type="http://schemas.openxmlformats.org/officeDocument/2006/relationships/customXml" Target="../ink/ink158.xml"/><Relationship Id="rId194" Type="http://schemas.openxmlformats.org/officeDocument/2006/relationships/customXml" Target="../ink/ink169.xml"/><Relationship Id="rId208" Type="http://schemas.openxmlformats.org/officeDocument/2006/relationships/customXml" Target="../ink/ink176.xml"/><Relationship Id="rId14" Type="http://schemas.openxmlformats.org/officeDocument/2006/relationships/customXml" Target="../ink/ink73.xml"/><Relationship Id="rId35" Type="http://schemas.openxmlformats.org/officeDocument/2006/relationships/image" Target="../media/image45.png"/><Relationship Id="rId56" Type="http://schemas.openxmlformats.org/officeDocument/2006/relationships/image" Target="../media/image55.png"/><Relationship Id="rId77" Type="http://schemas.openxmlformats.org/officeDocument/2006/relationships/customXml" Target="../ink/ink105.xml"/><Relationship Id="rId100" Type="http://schemas.openxmlformats.org/officeDocument/2006/relationships/customXml" Target="../ink/ink119.xml"/><Relationship Id="rId8" Type="http://schemas.openxmlformats.org/officeDocument/2006/relationships/customXml" Target="../ink/ink70.xml"/><Relationship Id="rId51" Type="http://schemas.openxmlformats.org/officeDocument/2006/relationships/customXml" Target="../ink/ink92.xml"/><Relationship Id="rId72" Type="http://schemas.openxmlformats.org/officeDocument/2006/relationships/image" Target="../media/image63.png"/><Relationship Id="rId93" Type="http://schemas.openxmlformats.org/officeDocument/2006/relationships/customXml" Target="../ink/ink114.xml"/><Relationship Id="rId98" Type="http://schemas.openxmlformats.org/officeDocument/2006/relationships/customXml" Target="../ink/ink117.xml"/><Relationship Id="rId121" Type="http://schemas.openxmlformats.org/officeDocument/2006/relationships/customXml" Target="../ink/ink132.xml"/><Relationship Id="rId142" Type="http://schemas.openxmlformats.org/officeDocument/2006/relationships/image" Target="../media/image93.png"/><Relationship Id="rId163" Type="http://schemas.openxmlformats.org/officeDocument/2006/relationships/customXml" Target="../ink/ink153.xml"/><Relationship Id="rId184" Type="http://schemas.openxmlformats.org/officeDocument/2006/relationships/customXml" Target="../ink/ink164.xml"/><Relationship Id="rId189" Type="http://schemas.openxmlformats.org/officeDocument/2006/relationships/image" Target="../media/image116.png"/><Relationship Id="rId219" Type="http://schemas.openxmlformats.org/officeDocument/2006/relationships/image" Target="../media/image131.png"/><Relationship Id="rId3" Type="http://schemas.openxmlformats.org/officeDocument/2006/relationships/image" Target="../media/image30.png"/><Relationship Id="rId214" Type="http://schemas.openxmlformats.org/officeDocument/2006/relationships/customXml" Target="../ink/ink179.xml"/><Relationship Id="rId25" Type="http://schemas.openxmlformats.org/officeDocument/2006/relationships/image" Target="../media/image41.png"/><Relationship Id="rId46" Type="http://schemas.openxmlformats.org/officeDocument/2006/relationships/customXml" Target="../ink/ink89.xml"/><Relationship Id="rId67" Type="http://schemas.openxmlformats.org/officeDocument/2006/relationships/customXml" Target="../ink/ink100.xml"/><Relationship Id="rId116" Type="http://schemas.openxmlformats.org/officeDocument/2006/relationships/image" Target="../media/image80.png"/><Relationship Id="rId137" Type="http://schemas.openxmlformats.org/officeDocument/2006/relationships/customXml" Target="../ink/ink140.xml"/><Relationship Id="rId158" Type="http://schemas.openxmlformats.org/officeDocument/2006/relationships/image" Target="../media/image101.png"/><Relationship Id="rId20" Type="http://schemas.openxmlformats.org/officeDocument/2006/relationships/customXml" Target="../ink/ink76.xml"/><Relationship Id="rId41" Type="http://schemas.openxmlformats.org/officeDocument/2006/relationships/image" Target="../media/image48.png"/><Relationship Id="rId62" Type="http://schemas.openxmlformats.org/officeDocument/2006/relationships/image" Target="../media/image58.png"/><Relationship Id="rId83" Type="http://schemas.openxmlformats.org/officeDocument/2006/relationships/customXml" Target="../ink/ink108.xml"/><Relationship Id="rId88" Type="http://schemas.openxmlformats.org/officeDocument/2006/relationships/image" Target="../media/image71.png"/><Relationship Id="rId111" Type="http://schemas.openxmlformats.org/officeDocument/2006/relationships/customXml" Target="../ink/ink126.xml"/><Relationship Id="rId132" Type="http://schemas.openxmlformats.org/officeDocument/2006/relationships/image" Target="../media/image88.png"/><Relationship Id="rId153" Type="http://schemas.openxmlformats.org/officeDocument/2006/relationships/customXml" Target="../ink/ink148.xml"/><Relationship Id="rId174" Type="http://schemas.openxmlformats.org/officeDocument/2006/relationships/image" Target="../media/image109.png"/><Relationship Id="rId179" Type="http://schemas.openxmlformats.org/officeDocument/2006/relationships/image" Target="../media/image111.png"/><Relationship Id="rId195" Type="http://schemas.openxmlformats.org/officeDocument/2006/relationships/image" Target="../media/image119.png"/><Relationship Id="rId209" Type="http://schemas.openxmlformats.org/officeDocument/2006/relationships/image" Target="../media/image126.png"/><Relationship Id="rId190" Type="http://schemas.openxmlformats.org/officeDocument/2006/relationships/customXml" Target="../ink/ink167.xml"/><Relationship Id="rId204" Type="http://schemas.openxmlformats.org/officeDocument/2006/relationships/customXml" Target="../ink/ink174.xml"/><Relationship Id="rId220" Type="http://schemas.openxmlformats.org/officeDocument/2006/relationships/customXml" Target="../ink/ink182.xml"/><Relationship Id="rId15" Type="http://schemas.openxmlformats.org/officeDocument/2006/relationships/image" Target="../media/image36.png"/><Relationship Id="rId36" Type="http://schemas.openxmlformats.org/officeDocument/2006/relationships/customXml" Target="../ink/ink84.xml"/><Relationship Id="rId57" Type="http://schemas.openxmlformats.org/officeDocument/2006/relationships/customXml" Target="../ink/ink95.xml"/><Relationship Id="rId106" Type="http://schemas.openxmlformats.org/officeDocument/2006/relationships/customXml" Target="../ink/ink123.xml"/><Relationship Id="rId127" Type="http://schemas.openxmlformats.org/officeDocument/2006/relationships/customXml" Target="../ink/ink135.xml"/><Relationship Id="rId10" Type="http://schemas.openxmlformats.org/officeDocument/2006/relationships/customXml" Target="../ink/ink71.xml"/><Relationship Id="rId31" Type="http://schemas.openxmlformats.org/officeDocument/2006/relationships/image" Target="../media/image43.png"/><Relationship Id="rId52" Type="http://schemas.openxmlformats.org/officeDocument/2006/relationships/image" Target="../media/image53.png"/><Relationship Id="rId73" Type="http://schemas.openxmlformats.org/officeDocument/2006/relationships/customXml" Target="../ink/ink103.xml"/><Relationship Id="rId78" Type="http://schemas.openxmlformats.org/officeDocument/2006/relationships/image" Target="../media/image66.png"/><Relationship Id="rId94" Type="http://schemas.openxmlformats.org/officeDocument/2006/relationships/image" Target="../media/image73.png"/><Relationship Id="rId99" Type="http://schemas.openxmlformats.org/officeDocument/2006/relationships/customXml" Target="../ink/ink118.xml"/><Relationship Id="rId101" Type="http://schemas.openxmlformats.org/officeDocument/2006/relationships/image" Target="../media/image75.png"/><Relationship Id="rId122" Type="http://schemas.openxmlformats.org/officeDocument/2006/relationships/image" Target="../media/image83.png"/><Relationship Id="rId143" Type="http://schemas.openxmlformats.org/officeDocument/2006/relationships/customXml" Target="../ink/ink143.xml"/><Relationship Id="rId148" Type="http://schemas.openxmlformats.org/officeDocument/2006/relationships/image" Target="../media/image96.png"/><Relationship Id="rId164" Type="http://schemas.openxmlformats.org/officeDocument/2006/relationships/image" Target="../media/image104.png"/><Relationship Id="rId169" Type="http://schemas.openxmlformats.org/officeDocument/2006/relationships/customXml" Target="../ink/ink156.xml"/><Relationship Id="rId185" Type="http://schemas.openxmlformats.org/officeDocument/2006/relationships/image" Target="../media/image114.png"/><Relationship Id="rId4" Type="http://schemas.openxmlformats.org/officeDocument/2006/relationships/customXml" Target="../ink/ink68.xml"/><Relationship Id="rId9" Type="http://schemas.openxmlformats.org/officeDocument/2006/relationships/image" Target="../media/image33.png"/><Relationship Id="rId180" Type="http://schemas.openxmlformats.org/officeDocument/2006/relationships/customXml" Target="../ink/ink162.xml"/><Relationship Id="rId210" Type="http://schemas.openxmlformats.org/officeDocument/2006/relationships/customXml" Target="../ink/ink177.xml"/><Relationship Id="rId215" Type="http://schemas.openxmlformats.org/officeDocument/2006/relationships/image" Target="../media/image129.png"/><Relationship Id="rId26" Type="http://schemas.openxmlformats.org/officeDocument/2006/relationships/customXml" Target="../ink/ink79.xml"/><Relationship Id="rId47" Type="http://schemas.openxmlformats.org/officeDocument/2006/relationships/image" Target="../media/image51.png"/><Relationship Id="rId68" Type="http://schemas.openxmlformats.org/officeDocument/2006/relationships/image" Target="../media/image61.png"/><Relationship Id="rId89" Type="http://schemas.openxmlformats.org/officeDocument/2006/relationships/customXml" Target="../ink/ink111.xml"/><Relationship Id="rId112" Type="http://schemas.openxmlformats.org/officeDocument/2006/relationships/customXml" Target="../ink/ink127.xml"/><Relationship Id="rId133" Type="http://schemas.openxmlformats.org/officeDocument/2006/relationships/customXml" Target="../ink/ink138.xml"/><Relationship Id="rId154" Type="http://schemas.openxmlformats.org/officeDocument/2006/relationships/image" Target="../media/image99.png"/><Relationship Id="rId175" Type="http://schemas.openxmlformats.org/officeDocument/2006/relationships/customXml" Target="../ink/ink159.xml"/><Relationship Id="rId196" Type="http://schemas.openxmlformats.org/officeDocument/2006/relationships/customXml" Target="../ink/ink170.xml"/><Relationship Id="rId200" Type="http://schemas.openxmlformats.org/officeDocument/2006/relationships/customXml" Target="../ink/ink172.xml"/><Relationship Id="rId16" Type="http://schemas.openxmlformats.org/officeDocument/2006/relationships/customXml" Target="../ink/ink74.xml"/><Relationship Id="rId221" Type="http://schemas.openxmlformats.org/officeDocument/2006/relationships/image" Target="../media/image132.png"/><Relationship Id="rId37" Type="http://schemas.openxmlformats.org/officeDocument/2006/relationships/image" Target="../media/image46.png"/><Relationship Id="rId58" Type="http://schemas.openxmlformats.org/officeDocument/2006/relationships/image" Target="../media/image56.png"/><Relationship Id="rId79" Type="http://schemas.openxmlformats.org/officeDocument/2006/relationships/customXml" Target="../ink/ink106.xml"/><Relationship Id="rId102" Type="http://schemas.openxmlformats.org/officeDocument/2006/relationships/customXml" Target="../ink/ink120.xml"/><Relationship Id="rId123" Type="http://schemas.openxmlformats.org/officeDocument/2006/relationships/customXml" Target="../ink/ink133.xml"/><Relationship Id="rId144" Type="http://schemas.openxmlformats.org/officeDocument/2006/relationships/image" Target="../media/image94.png"/><Relationship Id="rId90" Type="http://schemas.openxmlformats.org/officeDocument/2006/relationships/customXml" Target="../ink/ink112.xml"/><Relationship Id="rId165" Type="http://schemas.openxmlformats.org/officeDocument/2006/relationships/customXml" Target="../ink/ink154.xml"/><Relationship Id="rId186" Type="http://schemas.openxmlformats.org/officeDocument/2006/relationships/customXml" Target="../ink/ink165.xml"/><Relationship Id="rId211" Type="http://schemas.openxmlformats.org/officeDocument/2006/relationships/image" Target="../media/image127.png"/><Relationship Id="rId27" Type="http://schemas.openxmlformats.org/officeDocument/2006/relationships/image" Target="../media/image22.png"/><Relationship Id="rId48" Type="http://schemas.openxmlformats.org/officeDocument/2006/relationships/customXml" Target="../ink/ink90.xml"/><Relationship Id="rId69" Type="http://schemas.openxmlformats.org/officeDocument/2006/relationships/customXml" Target="../ink/ink101.xml"/><Relationship Id="rId113" Type="http://schemas.openxmlformats.org/officeDocument/2006/relationships/image" Target="../media/image79.png"/><Relationship Id="rId134" Type="http://schemas.openxmlformats.org/officeDocument/2006/relationships/image" Target="../media/image89.png"/><Relationship Id="rId80" Type="http://schemas.openxmlformats.org/officeDocument/2006/relationships/image" Target="../media/image67.png"/><Relationship Id="rId155" Type="http://schemas.openxmlformats.org/officeDocument/2006/relationships/customXml" Target="../ink/ink149.xml"/><Relationship Id="rId176" Type="http://schemas.openxmlformats.org/officeDocument/2006/relationships/customXml" Target="../ink/ink160.xml"/><Relationship Id="rId197" Type="http://schemas.openxmlformats.org/officeDocument/2006/relationships/image" Target="../media/image120.png"/><Relationship Id="rId201" Type="http://schemas.openxmlformats.org/officeDocument/2006/relationships/image" Target="../media/image122.png"/><Relationship Id="rId222" Type="http://schemas.openxmlformats.org/officeDocument/2006/relationships/customXml" Target="../ink/ink183.xml"/><Relationship Id="rId17" Type="http://schemas.openxmlformats.org/officeDocument/2006/relationships/image" Target="../media/image37.png"/><Relationship Id="rId38" Type="http://schemas.openxmlformats.org/officeDocument/2006/relationships/customXml" Target="../ink/ink85.xml"/><Relationship Id="rId59" Type="http://schemas.openxmlformats.org/officeDocument/2006/relationships/customXml" Target="../ink/ink96.xml"/><Relationship Id="rId103" Type="http://schemas.openxmlformats.org/officeDocument/2006/relationships/customXml" Target="../ink/ink121.xml"/><Relationship Id="rId124" Type="http://schemas.openxmlformats.org/officeDocument/2006/relationships/image" Target="../media/image84.png"/><Relationship Id="rId70" Type="http://schemas.openxmlformats.org/officeDocument/2006/relationships/image" Target="../media/image62.png"/><Relationship Id="rId91" Type="http://schemas.openxmlformats.org/officeDocument/2006/relationships/image" Target="../media/image72.png"/><Relationship Id="rId145" Type="http://schemas.openxmlformats.org/officeDocument/2006/relationships/customXml" Target="../ink/ink144.xml"/><Relationship Id="rId166" Type="http://schemas.openxmlformats.org/officeDocument/2006/relationships/image" Target="../media/image105.png"/><Relationship Id="rId187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212" Type="http://schemas.openxmlformats.org/officeDocument/2006/relationships/customXml" Target="../ink/ink178.xml"/><Relationship Id="rId28" Type="http://schemas.openxmlformats.org/officeDocument/2006/relationships/customXml" Target="../ink/ink80.xml"/><Relationship Id="rId49" Type="http://schemas.openxmlformats.org/officeDocument/2006/relationships/customXml" Target="../ink/ink91.xml"/><Relationship Id="rId114" Type="http://schemas.openxmlformats.org/officeDocument/2006/relationships/customXml" Target="../ink/ink128.xml"/><Relationship Id="rId60" Type="http://schemas.openxmlformats.org/officeDocument/2006/relationships/image" Target="../media/image57.png"/><Relationship Id="rId81" Type="http://schemas.openxmlformats.org/officeDocument/2006/relationships/customXml" Target="../ink/ink107.xml"/><Relationship Id="rId135" Type="http://schemas.openxmlformats.org/officeDocument/2006/relationships/customXml" Target="../ink/ink139.xml"/><Relationship Id="rId156" Type="http://schemas.openxmlformats.org/officeDocument/2006/relationships/image" Target="../media/image100.png"/><Relationship Id="rId177" Type="http://schemas.openxmlformats.org/officeDocument/2006/relationships/image" Target="../media/image110.png"/><Relationship Id="rId198" Type="http://schemas.openxmlformats.org/officeDocument/2006/relationships/customXml" Target="../ink/ink171.xml"/><Relationship Id="rId202" Type="http://schemas.openxmlformats.org/officeDocument/2006/relationships/customXml" Target="../ink/ink173.xml"/><Relationship Id="rId223" Type="http://schemas.openxmlformats.org/officeDocument/2006/relationships/image" Target="../media/image133.png"/><Relationship Id="rId18" Type="http://schemas.openxmlformats.org/officeDocument/2006/relationships/customXml" Target="../ink/ink75.xml"/><Relationship Id="rId39" Type="http://schemas.openxmlformats.org/officeDocument/2006/relationships/image" Target="../media/image47.png"/><Relationship Id="rId50" Type="http://schemas.openxmlformats.org/officeDocument/2006/relationships/image" Target="../media/image52.png"/><Relationship Id="rId104" Type="http://schemas.openxmlformats.org/officeDocument/2006/relationships/customXml" Target="../ink/ink122.xml"/><Relationship Id="rId125" Type="http://schemas.openxmlformats.org/officeDocument/2006/relationships/customXml" Target="../ink/ink134.xml"/><Relationship Id="rId146" Type="http://schemas.openxmlformats.org/officeDocument/2006/relationships/image" Target="../media/image95.png"/><Relationship Id="rId167" Type="http://schemas.openxmlformats.org/officeDocument/2006/relationships/customXml" Target="../ink/ink155.xml"/><Relationship Id="rId188" Type="http://schemas.openxmlformats.org/officeDocument/2006/relationships/customXml" Target="../ink/ink166.xml"/><Relationship Id="rId71" Type="http://schemas.openxmlformats.org/officeDocument/2006/relationships/customXml" Target="../ink/ink102.xml"/><Relationship Id="rId92" Type="http://schemas.openxmlformats.org/officeDocument/2006/relationships/customXml" Target="../ink/ink113.xml"/><Relationship Id="rId213" Type="http://schemas.openxmlformats.org/officeDocument/2006/relationships/image" Target="../media/image128.png"/><Relationship Id="rId2" Type="http://schemas.openxmlformats.org/officeDocument/2006/relationships/customXml" Target="../ink/ink67.xml"/><Relationship Id="rId29" Type="http://schemas.openxmlformats.org/officeDocument/2006/relationships/image" Target="../media/image42.png"/><Relationship Id="rId40" Type="http://schemas.openxmlformats.org/officeDocument/2006/relationships/customXml" Target="../ink/ink86.xml"/><Relationship Id="rId115" Type="http://schemas.openxmlformats.org/officeDocument/2006/relationships/customXml" Target="../ink/ink129.xml"/><Relationship Id="rId136" Type="http://schemas.openxmlformats.org/officeDocument/2006/relationships/image" Target="../media/image90.png"/><Relationship Id="rId157" Type="http://schemas.openxmlformats.org/officeDocument/2006/relationships/customXml" Target="../ink/ink150.xml"/><Relationship Id="rId178" Type="http://schemas.openxmlformats.org/officeDocument/2006/relationships/customXml" Target="../ink/ink161.xml"/><Relationship Id="rId61" Type="http://schemas.openxmlformats.org/officeDocument/2006/relationships/customXml" Target="../ink/ink97.xml"/><Relationship Id="rId82" Type="http://schemas.openxmlformats.org/officeDocument/2006/relationships/image" Target="../media/image68.png"/><Relationship Id="rId199" Type="http://schemas.openxmlformats.org/officeDocument/2006/relationships/image" Target="../media/image121.png"/><Relationship Id="rId203" Type="http://schemas.openxmlformats.org/officeDocument/2006/relationships/image" Target="../media/image123.png"/><Relationship Id="rId19" Type="http://schemas.openxmlformats.org/officeDocument/2006/relationships/image" Target="../media/image38.png"/><Relationship Id="rId30" Type="http://schemas.openxmlformats.org/officeDocument/2006/relationships/customXml" Target="../ink/ink81.xml"/><Relationship Id="rId105" Type="http://schemas.openxmlformats.org/officeDocument/2006/relationships/image" Target="../media/image76.png"/><Relationship Id="rId126" Type="http://schemas.openxmlformats.org/officeDocument/2006/relationships/image" Target="../media/image85.png"/><Relationship Id="rId147" Type="http://schemas.openxmlformats.org/officeDocument/2006/relationships/customXml" Target="../ink/ink145.xml"/><Relationship Id="rId168" Type="http://schemas.openxmlformats.org/officeDocument/2006/relationships/image" Target="../media/image10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png"/><Relationship Id="rId2" Type="http://schemas.openxmlformats.org/officeDocument/2006/relationships/customXml" Target="../ink/ink18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518514"/>
            <a:ext cx="9144000" cy="2919563"/>
          </a:xfrm>
        </p:spPr>
        <p:txBody>
          <a:bodyPr/>
          <a:lstStyle/>
          <a:p>
            <a:r>
              <a:rPr lang="fr-FR" dirty="0"/>
              <a:t>Procédés de séparation par Samuel </a:t>
            </a:r>
            <a:r>
              <a:rPr lang="fr-FR" dirty="0" err="1"/>
              <a:t>Labbé</a:t>
            </a:r>
            <a:r>
              <a:rPr lang="fr-FR" dirty="0"/>
              <a:t> 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4913F-3820-F0A9-D417-1D051C7A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1: Sédimentation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D5A47F-336A-F772-84DE-EDD19AFB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8086" y="2213814"/>
            <a:ext cx="23642129" cy="71405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Laisser reposer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174372-35A7-89A1-A365-4B763517E117}"/>
              </a:ext>
            </a:extLst>
          </p:cNvPr>
          <p:cNvSpPr/>
          <p:nvPr/>
        </p:nvSpPr>
        <p:spPr>
          <a:xfrm>
            <a:off x="2242228" y="3251199"/>
            <a:ext cx="2027207" cy="25735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2FC32A-9456-5A32-6974-CA4810AB6465}"/>
              </a:ext>
            </a:extLst>
          </p:cNvPr>
          <p:cNvSpPr/>
          <p:nvPr/>
        </p:nvSpPr>
        <p:spPr>
          <a:xfrm>
            <a:off x="6986756" y="3251198"/>
            <a:ext cx="2027207" cy="25735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6E5B174C-A695-68AD-24E2-C140E0B56A81}"/>
                  </a:ext>
                </a:extLst>
              </p14:cNvPr>
              <p14:cNvContentPartPr/>
              <p14:nvPr/>
            </p14:nvContentPartPr>
            <p14:xfrm>
              <a:off x="2615655" y="5377209"/>
              <a:ext cx="15240" cy="15240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6E5B174C-A695-68AD-24E2-C140E0B56A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4895" y="805209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ED4BE487-C193-200F-9453-8040D55DC7B9}"/>
                  </a:ext>
                </a:extLst>
              </p14:cNvPr>
              <p14:cNvContentPartPr/>
              <p14:nvPr/>
            </p14:nvContentPartPr>
            <p14:xfrm>
              <a:off x="2995033" y="4100830"/>
              <a:ext cx="15240" cy="15240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ED4BE487-C193-200F-9453-8040D55DC7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9033" y="-471170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87C2DCC8-580F-5144-E500-D9587198FC17}"/>
                  </a:ext>
                </a:extLst>
              </p14:cNvPr>
              <p14:cNvContentPartPr/>
              <p14:nvPr/>
            </p14:nvContentPartPr>
            <p14:xfrm>
              <a:off x="3554063" y="4959472"/>
              <a:ext cx="15240" cy="15240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87C2DCC8-580F-5144-E500-D9587198FC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83303" y="402712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DD82E834-0492-8EED-EB8C-9AEDCAA96BEB}"/>
                  </a:ext>
                </a:extLst>
              </p14:cNvPr>
              <p14:cNvContentPartPr/>
              <p14:nvPr/>
            </p14:nvContentPartPr>
            <p14:xfrm>
              <a:off x="3860436" y="3925269"/>
              <a:ext cx="15240" cy="15240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DD82E834-0492-8EED-EB8C-9AEDCAA96B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9676" y="-646731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2E734B3D-8024-A8C1-A1F4-72F72DC43EB4}"/>
                  </a:ext>
                </a:extLst>
              </p14:cNvPr>
              <p14:cNvContentPartPr/>
              <p14:nvPr/>
            </p14:nvContentPartPr>
            <p14:xfrm>
              <a:off x="2658178" y="4583562"/>
              <a:ext cx="15240" cy="15240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2E734B3D-8024-A8C1-A1F4-72F72DC43E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7418" y="11562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04C4EA3A-61A4-B941-FC54-76830EA903EF}"/>
                  </a:ext>
                </a:extLst>
              </p14:cNvPr>
              <p14:cNvContentPartPr/>
              <p14:nvPr/>
            </p14:nvContentPartPr>
            <p14:xfrm>
              <a:off x="3651450" y="5662153"/>
              <a:ext cx="15240" cy="15240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04C4EA3A-61A4-B941-FC54-76830EA903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80690" y="1105393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A8F65BBF-FB06-F154-3B7F-D9BD841C35AA}"/>
                  </a:ext>
                </a:extLst>
              </p14:cNvPr>
              <p14:cNvContentPartPr/>
              <p14:nvPr/>
            </p14:nvContentPartPr>
            <p14:xfrm>
              <a:off x="2595151" y="3632103"/>
              <a:ext cx="15240" cy="15240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A8F65BBF-FB06-F154-3B7F-D9BD841C35A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41151" y="3124103"/>
                <a:ext cx="521547" cy="1029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0619449A-FBE1-E802-7AF9-7EB78C9140AE}"/>
                  </a:ext>
                </a:extLst>
              </p14:cNvPr>
              <p14:cNvContentPartPr/>
              <p14:nvPr/>
            </p14:nvContentPartPr>
            <p14:xfrm>
              <a:off x="7292967" y="5685358"/>
              <a:ext cx="15240" cy="15240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0619449A-FBE1-E802-7AF9-7EB78C9140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06967" y="1113358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3A415691-B35B-07E4-5B75-17C66970B592}"/>
                  </a:ext>
                </a:extLst>
              </p14:cNvPr>
              <p14:cNvContentPartPr/>
              <p14:nvPr/>
            </p14:nvContentPartPr>
            <p14:xfrm>
              <a:off x="7623319" y="5715089"/>
              <a:ext cx="15240" cy="15240"/>
            </p14:xfrm>
          </p:contentPart>
        </mc:Choice>
        <mc:Fallback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3A415691-B35B-07E4-5B75-17C66970B5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52559" y="1158329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6612C1C8-1DED-E707-60BD-582F1D29919A}"/>
                  </a:ext>
                </a:extLst>
              </p14:cNvPr>
              <p14:cNvContentPartPr/>
              <p14:nvPr/>
            </p14:nvContentPartPr>
            <p14:xfrm>
              <a:off x="7489116" y="5601451"/>
              <a:ext cx="15240" cy="15240"/>
            </p14:xfrm>
          </p:contentPart>
        </mc:Choice>
        <mc:Fallback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6612C1C8-1DED-E707-60BD-582F1D29919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18356" y="1029451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D3B35663-81CF-FD84-A848-533E0DBFC3D9}"/>
                  </a:ext>
                </a:extLst>
              </p14:cNvPr>
              <p14:cNvContentPartPr/>
              <p14:nvPr/>
            </p14:nvContentPartPr>
            <p14:xfrm>
              <a:off x="7881370" y="5680234"/>
              <a:ext cx="15240" cy="15240"/>
            </p14:xfrm>
          </p:contentPart>
        </mc:Choice>
        <mc:Fallback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D3B35663-81CF-FD84-A848-533E0DBFC3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10610" y="1108234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E1CE7D8E-A035-DDC7-E492-838FB37A5AC7}"/>
                  </a:ext>
                </a:extLst>
              </p14:cNvPr>
              <p14:cNvContentPartPr/>
              <p14:nvPr/>
            </p14:nvContentPartPr>
            <p14:xfrm>
              <a:off x="8215225" y="5753574"/>
              <a:ext cx="15240" cy="15240"/>
            </p14:xfrm>
          </p:contentPart>
        </mc:Choice>
        <mc:Fallback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E1CE7D8E-A035-DDC7-E492-838FB37A5A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29225" y="1196814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472DDFE1-EB07-61F9-B3A8-C2E7ABBE426A}"/>
                  </a:ext>
                </a:extLst>
              </p14:cNvPr>
              <p14:cNvContentPartPr/>
              <p14:nvPr/>
            </p14:nvContentPartPr>
            <p14:xfrm>
              <a:off x="8519933" y="5643357"/>
              <a:ext cx="15240" cy="15240"/>
            </p14:xfrm>
          </p:contentPart>
        </mc:Choice>
        <mc:Fallback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472DDFE1-EB07-61F9-B3A8-C2E7ABBE426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33933" y="1071357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5D33BD16-F741-5534-B898-010752A2BBE1}"/>
                  </a:ext>
                </a:extLst>
              </p14:cNvPr>
              <p14:cNvContentPartPr/>
              <p14:nvPr/>
            </p14:nvContentPartPr>
            <p14:xfrm>
              <a:off x="8769574" y="5693402"/>
              <a:ext cx="15240" cy="15240"/>
            </p14:xfrm>
          </p:contentPart>
        </mc:Choice>
        <mc:Fallback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5D33BD16-F741-5534-B898-010752A2BB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98814" y="1121402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0FFAB418-3B87-1DD1-4DE4-7B3A4BF25F17}"/>
                  </a:ext>
                </a:extLst>
              </p14:cNvPr>
              <p14:cNvContentPartPr/>
              <p14:nvPr/>
            </p14:nvContentPartPr>
            <p14:xfrm>
              <a:off x="8839371" y="5472546"/>
              <a:ext cx="15240" cy="15240"/>
            </p14:xfrm>
          </p:contentPart>
        </mc:Choice>
        <mc:Fallback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0FFAB418-3B87-1DD1-4DE4-7B3A4BF25F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68611" y="915786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0279ED7E-4452-D95F-049E-719948476BD0}"/>
                  </a:ext>
                </a:extLst>
              </p14:cNvPr>
              <p14:cNvContentPartPr/>
              <p14:nvPr/>
            </p14:nvContentPartPr>
            <p14:xfrm>
              <a:off x="7190155" y="5411169"/>
              <a:ext cx="15240" cy="15240"/>
            </p14:xfrm>
          </p:contentPart>
        </mc:Choice>
        <mc:Fallback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0279ED7E-4452-D95F-049E-719948476B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19395" y="839169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7" name="Encre 26">
                <a:extLst>
                  <a:ext uri="{FF2B5EF4-FFF2-40B4-BE49-F238E27FC236}">
                    <a16:creationId xmlns:a16="http://schemas.microsoft.com/office/drawing/2014/main" id="{CFDFF2B5-AFDD-5717-BC82-050861C2804D}"/>
                  </a:ext>
                </a:extLst>
              </p14:cNvPr>
              <p14:cNvContentPartPr/>
              <p14:nvPr/>
            </p14:nvContentPartPr>
            <p14:xfrm>
              <a:off x="8046965" y="5760060"/>
              <a:ext cx="15240" cy="15240"/>
            </p14:xfrm>
          </p:contentPart>
        </mc:Choice>
        <mc:Fallback>
          <p:pic>
            <p:nvPicPr>
              <p:cNvPr id="27" name="Encre 26">
                <a:extLst>
                  <a:ext uri="{FF2B5EF4-FFF2-40B4-BE49-F238E27FC236}">
                    <a16:creationId xmlns:a16="http://schemas.microsoft.com/office/drawing/2014/main" id="{CFDFF2B5-AFDD-5717-BC82-050861C280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0965" y="1203300"/>
                <a:ext cx="4572000" cy="914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0731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85361C-7555-E2FF-783F-C56FD65E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2: </a:t>
            </a:r>
            <a:r>
              <a:rPr lang="fr-FR" dirty="0" err="1"/>
              <a:t>Décentation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30290B-A629-CD68-FE13-2D309D311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Organigramme : Procédé 3">
            <a:extLst>
              <a:ext uri="{FF2B5EF4-FFF2-40B4-BE49-F238E27FC236}">
                <a16:creationId xmlns:a16="http://schemas.microsoft.com/office/drawing/2014/main" id="{CD0A5E1B-D9AF-C4DC-944D-EAAF0971D9FC}"/>
              </a:ext>
            </a:extLst>
          </p:cNvPr>
          <p:cNvSpPr/>
          <p:nvPr/>
        </p:nvSpPr>
        <p:spPr>
          <a:xfrm rot="2820000">
            <a:off x="2016855" y="2879209"/>
            <a:ext cx="2070339" cy="2616679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Organigramme : Procédé 4">
            <a:extLst>
              <a:ext uri="{FF2B5EF4-FFF2-40B4-BE49-F238E27FC236}">
                <a16:creationId xmlns:a16="http://schemas.microsoft.com/office/drawing/2014/main" id="{099EC019-2A78-DDF0-AC05-5E4EA0A13C09}"/>
              </a:ext>
            </a:extLst>
          </p:cNvPr>
          <p:cNvSpPr/>
          <p:nvPr/>
        </p:nvSpPr>
        <p:spPr>
          <a:xfrm>
            <a:off x="4716871" y="4249315"/>
            <a:ext cx="1912189" cy="2602302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Procédé 7">
            <a:extLst>
              <a:ext uri="{FF2B5EF4-FFF2-40B4-BE49-F238E27FC236}">
                <a16:creationId xmlns:a16="http://schemas.microsoft.com/office/drawing/2014/main" id="{3A32D377-1985-89F7-9DEE-F0FEE3349743}"/>
              </a:ext>
            </a:extLst>
          </p:cNvPr>
          <p:cNvSpPr/>
          <p:nvPr/>
        </p:nvSpPr>
        <p:spPr>
          <a:xfrm>
            <a:off x="4848044" y="2728248"/>
            <a:ext cx="100641" cy="4126302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645D50A1-4C20-C2BA-B1DF-B29415EE06AF}"/>
                  </a:ext>
                </a:extLst>
              </p14:cNvPr>
              <p14:cNvContentPartPr/>
              <p14:nvPr/>
            </p14:nvContentPartPr>
            <p14:xfrm>
              <a:off x="2826695" y="5473640"/>
              <a:ext cx="15240" cy="15240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645D50A1-4C20-C2BA-B1DF-B29415EE06A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5935" y="916880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4A854398-9DD4-58F0-D973-AEF64EEC04A3}"/>
                  </a:ext>
                </a:extLst>
              </p14:cNvPr>
              <p14:cNvContentPartPr/>
              <p14:nvPr/>
            </p14:nvContentPartPr>
            <p14:xfrm>
              <a:off x="3207739" y="5205141"/>
              <a:ext cx="15240" cy="15240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4A854398-9DD4-58F0-D973-AEF64EEC04A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53739" y="4697141"/>
                <a:ext cx="521547" cy="1029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C84C3FD8-8741-D977-A3D7-63FDE9F9C075}"/>
                  </a:ext>
                </a:extLst>
              </p14:cNvPr>
              <p14:cNvContentPartPr/>
              <p14:nvPr/>
            </p14:nvContentPartPr>
            <p14:xfrm>
              <a:off x="4022297" y="4346794"/>
              <a:ext cx="15240" cy="15240"/>
            </p14:xfrm>
          </p:contentPart>
        </mc:Choice>
        <mc:Fallback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C84C3FD8-8741-D977-A3D7-63FDE9F9C0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6297" y="-225206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7" name="Encre 26">
                <a:extLst>
                  <a:ext uri="{FF2B5EF4-FFF2-40B4-BE49-F238E27FC236}">
                    <a16:creationId xmlns:a16="http://schemas.microsoft.com/office/drawing/2014/main" id="{C3388548-118F-B4C5-7383-961A33380A50}"/>
                  </a:ext>
                </a:extLst>
              </p14:cNvPr>
              <p14:cNvContentPartPr/>
              <p14:nvPr/>
            </p14:nvContentPartPr>
            <p14:xfrm>
              <a:off x="3623536" y="4802466"/>
              <a:ext cx="15240" cy="15240"/>
            </p14:xfrm>
          </p:contentPart>
        </mc:Choice>
        <mc:Fallback>
          <p:pic>
            <p:nvPicPr>
              <p:cNvPr id="27" name="Encre 26">
                <a:extLst>
                  <a:ext uri="{FF2B5EF4-FFF2-40B4-BE49-F238E27FC236}">
                    <a16:creationId xmlns:a16="http://schemas.microsoft.com/office/drawing/2014/main" id="{C3388548-118F-B4C5-7383-961A33380A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2776" y="230466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8" name="Encre 27">
                <a:extLst>
                  <a:ext uri="{FF2B5EF4-FFF2-40B4-BE49-F238E27FC236}">
                    <a16:creationId xmlns:a16="http://schemas.microsoft.com/office/drawing/2014/main" id="{C01D6B8A-2F08-582F-E760-5458A828551E}"/>
                  </a:ext>
                </a:extLst>
              </p14:cNvPr>
              <p14:cNvContentPartPr/>
              <p14:nvPr/>
            </p14:nvContentPartPr>
            <p14:xfrm>
              <a:off x="3075569" y="4683622"/>
              <a:ext cx="55607" cy="38945"/>
            </p14:xfrm>
          </p:contentPart>
        </mc:Choice>
        <mc:Fallback>
          <p:pic>
            <p:nvPicPr>
              <p:cNvPr id="28" name="Encre 27">
                <a:extLst>
                  <a:ext uri="{FF2B5EF4-FFF2-40B4-BE49-F238E27FC236}">
                    <a16:creationId xmlns:a16="http://schemas.microsoft.com/office/drawing/2014/main" id="{C01D6B8A-2F08-582F-E760-5458A828551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22115" y="4576791"/>
                <a:ext cx="162875" cy="2529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121DA663-5471-249C-0C6C-4055DCC9E42B}"/>
                  </a:ext>
                </a:extLst>
              </p14:cNvPr>
              <p14:cNvContentPartPr/>
              <p14:nvPr/>
            </p14:nvContentPartPr>
            <p14:xfrm>
              <a:off x="2634003" y="5068154"/>
              <a:ext cx="128425" cy="121298"/>
            </p14:xfrm>
          </p:contentPart>
        </mc:Choice>
        <mc:Fallback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121DA663-5471-249C-0C6C-4055DCC9E42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580194" y="4960852"/>
                <a:ext cx="235685" cy="3362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0" name="Encre 29">
                <a:extLst>
                  <a:ext uri="{FF2B5EF4-FFF2-40B4-BE49-F238E27FC236}">
                    <a16:creationId xmlns:a16="http://schemas.microsoft.com/office/drawing/2014/main" id="{31AE0892-17F5-722A-E08F-7EF4993F70C7}"/>
                  </a:ext>
                </a:extLst>
              </p14:cNvPr>
              <p14:cNvContentPartPr/>
              <p14:nvPr/>
            </p14:nvContentPartPr>
            <p14:xfrm>
              <a:off x="3248030" y="4780342"/>
              <a:ext cx="132545" cy="62447"/>
            </p14:xfrm>
          </p:contentPart>
        </mc:Choice>
        <mc:Fallback>
          <p:pic>
            <p:nvPicPr>
              <p:cNvPr id="30" name="Encre 29">
                <a:extLst>
                  <a:ext uri="{FF2B5EF4-FFF2-40B4-BE49-F238E27FC236}">
                    <a16:creationId xmlns:a16="http://schemas.microsoft.com/office/drawing/2014/main" id="{31AE0892-17F5-722A-E08F-7EF4993F70C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94150" y="4673034"/>
                <a:ext cx="239946" cy="2774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1" name="Encre 30">
                <a:extLst>
                  <a:ext uri="{FF2B5EF4-FFF2-40B4-BE49-F238E27FC236}">
                    <a16:creationId xmlns:a16="http://schemas.microsoft.com/office/drawing/2014/main" id="{658F1153-3736-A7EB-CFAA-73C4412F6C39}"/>
                  </a:ext>
                </a:extLst>
              </p14:cNvPr>
              <p14:cNvContentPartPr/>
              <p14:nvPr/>
            </p14:nvContentPartPr>
            <p14:xfrm>
              <a:off x="3576886" y="4695011"/>
              <a:ext cx="15240" cy="15240"/>
            </p14:xfrm>
          </p:contentPart>
        </mc:Choice>
        <mc:Fallback>
          <p:pic>
            <p:nvPicPr>
              <p:cNvPr id="31" name="Encre 30">
                <a:extLst>
                  <a:ext uri="{FF2B5EF4-FFF2-40B4-BE49-F238E27FC236}">
                    <a16:creationId xmlns:a16="http://schemas.microsoft.com/office/drawing/2014/main" id="{658F1153-3736-A7EB-CFAA-73C4412F6C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6126" y="138251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2" name="Encre 31">
                <a:extLst>
                  <a:ext uri="{FF2B5EF4-FFF2-40B4-BE49-F238E27FC236}">
                    <a16:creationId xmlns:a16="http://schemas.microsoft.com/office/drawing/2014/main" id="{40BBE5F0-AFE8-6ED3-0EF5-7A1CCD7C3134}"/>
                  </a:ext>
                </a:extLst>
              </p14:cNvPr>
              <p14:cNvContentPartPr/>
              <p14:nvPr/>
            </p14:nvContentPartPr>
            <p14:xfrm>
              <a:off x="4324584" y="4291474"/>
              <a:ext cx="15240" cy="15240"/>
            </p14:xfrm>
          </p:contentPart>
        </mc:Choice>
        <mc:Fallback>
          <p:pic>
            <p:nvPicPr>
              <p:cNvPr id="32" name="Encre 31">
                <a:extLst>
                  <a:ext uri="{FF2B5EF4-FFF2-40B4-BE49-F238E27FC236}">
                    <a16:creationId xmlns:a16="http://schemas.microsoft.com/office/drawing/2014/main" id="{40BBE5F0-AFE8-6ED3-0EF5-7A1CCD7C31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38584" y="-280526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3" name="Encre 32">
                <a:extLst>
                  <a:ext uri="{FF2B5EF4-FFF2-40B4-BE49-F238E27FC236}">
                    <a16:creationId xmlns:a16="http://schemas.microsoft.com/office/drawing/2014/main" id="{913A4A66-C715-A473-AA73-02EAB46F75AD}"/>
                  </a:ext>
                </a:extLst>
              </p14:cNvPr>
              <p14:cNvContentPartPr/>
              <p14:nvPr/>
            </p14:nvContentPartPr>
            <p14:xfrm>
              <a:off x="4414792" y="4205910"/>
              <a:ext cx="15240" cy="15240"/>
            </p14:xfrm>
          </p:contentPart>
        </mc:Choice>
        <mc:Fallback>
          <p:pic>
            <p:nvPicPr>
              <p:cNvPr id="33" name="Encre 32">
                <a:extLst>
                  <a:ext uri="{FF2B5EF4-FFF2-40B4-BE49-F238E27FC236}">
                    <a16:creationId xmlns:a16="http://schemas.microsoft.com/office/drawing/2014/main" id="{913A4A66-C715-A473-AA73-02EAB46F75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44032" y="-350850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4" name="Encre 33">
                <a:extLst>
                  <a:ext uri="{FF2B5EF4-FFF2-40B4-BE49-F238E27FC236}">
                    <a16:creationId xmlns:a16="http://schemas.microsoft.com/office/drawing/2014/main" id="{D9BA7FD4-D6D6-3B73-4F4D-16DD808633CE}"/>
                  </a:ext>
                </a:extLst>
              </p14:cNvPr>
              <p14:cNvContentPartPr/>
              <p14:nvPr/>
            </p14:nvContentPartPr>
            <p14:xfrm>
              <a:off x="4521554" y="4106632"/>
              <a:ext cx="15240" cy="15240"/>
            </p14:xfrm>
          </p:contentPart>
        </mc:Choice>
        <mc:Fallback>
          <p:pic>
            <p:nvPicPr>
              <p:cNvPr id="34" name="Encre 33">
                <a:extLst>
                  <a:ext uri="{FF2B5EF4-FFF2-40B4-BE49-F238E27FC236}">
                    <a16:creationId xmlns:a16="http://schemas.microsoft.com/office/drawing/2014/main" id="{D9BA7FD4-D6D6-3B73-4F4D-16DD808633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35554" y="-465368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5" name="Encre 34">
                <a:extLst>
                  <a:ext uri="{FF2B5EF4-FFF2-40B4-BE49-F238E27FC236}">
                    <a16:creationId xmlns:a16="http://schemas.microsoft.com/office/drawing/2014/main" id="{5E50D213-F0BA-748F-CF51-B3D909D5EF81}"/>
                  </a:ext>
                </a:extLst>
              </p14:cNvPr>
              <p14:cNvContentPartPr/>
              <p14:nvPr/>
            </p14:nvContentPartPr>
            <p14:xfrm>
              <a:off x="3359179" y="4341395"/>
              <a:ext cx="15240" cy="15240"/>
            </p14:xfrm>
          </p:contentPart>
        </mc:Choice>
        <mc:Fallback>
          <p:pic>
            <p:nvPicPr>
              <p:cNvPr id="35" name="Encre 34">
                <a:extLst>
                  <a:ext uri="{FF2B5EF4-FFF2-40B4-BE49-F238E27FC236}">
                    <a16:creationId xmlns:a16="http://schemas.microsoft.com/office/drawing/2014/main" id="{5E50D213-F0BA-748F-CF51-B3D909D5EF8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73179" y="-215365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D8F8E58B-0929-2B66-643B-BFD0E8D89FDD}"/>
                  </a:ext>
                </a:extLst>
              </p14:cNvPr>
              <p14:cNvContentPartPr/>
              <p14:nvPr/>
            </p14:nvContentPartPr>
            <p14:xfrm>
              <a:off x="2943535" y="5397753"/>
              <a:ext cx="15240" cy="15240"/>
            </p14:xfrm>
          </p:contentPart>
        </mc:Choice>
        <mc:Fallback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D8F8E58B-0929-2B66-643B-BFD0E8D89FD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800660" y="840993"/>
                <a:ext cx="300038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8" name="Encre 37">
                <a:extLst>
                  <a:ext uri="{FF2B5EF4-FFF2-40B4-BE49-F238E27FC236}">
                    <a16:creationId xmlns:a16="http://schemas.microsoft.com/office/drawing/2014/main" id="{A26928AA-F3CD-00BF-C3E0-88FFFC9DA416}"/>
                  </a:ext>
                </a:extLst>
              </p14:cNvPr>
              <p14:cNvContentPartPr/>
              <p14:nvPr/>
            </p14:nvContentPartPr>
            <p14:xfrm>
              <a:off x="2678020" y="4816563"/>
              <a:ext cx="15240" cy="15240"/>
            </p14:xfrm>
          </p:contentPart>
        </mc:Choice>
        <mc:Fallback>
          <p:pic>
            <p:nvPicPr>
              <p:cNvPr id="38" name="Encre 37">
                <a:extLst>
                  <a:ext uri="{FF2B5EF4-FFF2-40B4-BE49-F238E27FC236}">
                    <a16:creationId xmlns:a16="http://schemas.microsoft.com/office/drawing/2014/main" id="{A26928AA-F3CD-00BF-C3E0-88FFFC9DA41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92020" y="259803"/>
                <a:ext cx="4572000" cy="9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9" name="Encre 38">
                <a:extLst>
                  <a:ext uri="{FF2B5EF4-FFF2-40B4-BE49-F238E27FC236}">
                    <a16:creationId xmlns:a16="http://schemas.microsoft.com/office/drawing/2014/main" id="{81FEA2EE-E8FD-8521-819E-5BD8F178EFF7}"/>
                  </a:ext>
                </a:extLst>
              </p14:cNvPr>
              <p14:cNvContentPartPr/>
              <p14:nvPr/>
            </p14:nvContentPartPr>
            <p14:xfrm>
              <a:off x="2428707" y="5071482"/>
              <a:ext cx="15240" cy="15240"/>
            </p14:xfrm>
          </p:contentPart>
        </mc:Choice>
        <mc:Fallback>
          <p:pic>
            <p:nvPicPr>
              <p:cNvPr id="39" name="Encre 38">
                <a:extLst>
                  <a:ext uri="{FF2B5EF4-FFF2-40B4-BE49-F238E27FC236}">
                    <a16:creationId xmlns:a16="http://schemas.microsoft.com/office/drawing/2014/main" id="{81FEA2EE-E8FD-8521-819E-5BD8F178EFF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7947" y="499482"/>
                <a:ext cx="4572000" cy="914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796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CCCF3-9812-BEBA-628F-6D93B9B469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fr-FR" dirty="0"/>
              <a:t>3: Filtration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28087E-4CE7-1009-21A2-B8FB37F470CD}"/>
              </a:ext>
            </a:extLst>
          </p:cNvPr>
          <p:cNvSpPr/>
          <p:nvPr/>
        </p:nvSpPr>
        <p:spPr>
          <a:xfrm rot="-2040000">
            <a:off x="1207697" y="2197147"/>
            <a:ext cx="2257245" cy="16246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BDA95BB-9654-9803-DD99-373B330A5DD6}"/>
              </a:ext>
            </a:extLst>
          </p:cNvPr>
          <p:cNvSpPr/>
          <p:nvPr/>
        </p:nvSpPr>
        <p:spPr>
          <a:xfrm>
            <a:off x="3062951" y="4560498"/>
            <a:ext cx="2429774" cy="162464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97A3F2-DF01-777B-4734-3F14AFBB686A}"/>
              </a:ext>
            </a:extLst>
          </p:cNvPr>
          <p:cNvSpPr/>
          <p:nvPr/>
        </p:nvSpPr>
        <p:spPr>
          <a:xfrm>
            <a:off x="3870960" y="3783834"/>
            <a:ext cx="819509" cy="2401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B6F8BCBE-92AD-A28F-AAA0-AB8BD17CC7E5}"/>
              </a:ext>
            </a:extLst>
          </p:cNvPr>
          <p:cNvSpPr/>
          <p:nvPr/>
        </p:nvSpPr>
        <p:spPr>
          <a:xfrm rot="10800000">
            <a:off x="3627982" y="3234617"/>
            <a:ext cx="1308339" cy="1078301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5D0DEEE2-A481-7FCF-0651-9F30AB6CFD4D}"/>
                  </a:ext>
                </a:extLst>
              </p14:cNvPr>
              <p14:cNvContentPartPr/>
              <p14:nvPr/>
            </p14:nvContentPartPr>
            <p14:xfrm>
              <a:off x="3616588" y="2777975"/>
              <a:ext cx="382655" cy="361956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5D0DEEE2-A481-7FCF-0651-9F30AB6CFD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3002" y="2670396"/>
                <a:ext cx="490187" cy="5774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EF64DA32-2D25-F108-074E-2F83DBB39961}"/>
                  </a:ext>
                </a:extLst>
              </p14:cNvPr>
              <p14:cNvContentPartPr/>
              <p14:nvPr/>
            </p14:nvContentPartPr>
            <p14:xfrm>
              <a:off x="3735606" y="2969111"/>
              <a:ext cx="169655" cy="149207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EF64DA32-2D25-F108-074E-2F83DBB3996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82050" y="2861251"/>
                <a:ext cx="277127" cy="3645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F1AE5D5E-A8E7-B672-24DD-7646AF397F6B}"/>
                  </a:ext>
                </a:extLst>
              </p14:cNvPr>
              <p14:cNvContentPartPr/>
              <p14:nvPr/>
            </p14:nvContentPartPr>
            <p14:xfrm>
              <a:off x="3553548" y="2697631"/>
              <a:ext cx="600727" cy="490378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F1AE5D5E-A8E7-B672-24DD-7646AF397F6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99590" y="2589697"/>
                <a:ext cx="708282" cy="7058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64FE5B20-E991-FC01-DBC3-9B7D87F8AD45}"/>
                  </a:ext>
                </a:extLst>
              </p14:cNvPr>
              <p14:cNvContentPartPr/>
              <p14:nvPr/>
            </p14:nvContentPartPr>
            <p14:xfrm>
              <a:off x="3945860" y="5811467"/>
              <a:ext cx="666632" cy="259559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64FE5B20-E991-FC01-DBC3-9B7D87F8AD4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92256" y="5703617"/>
                <a:ext cx="774200" cy="4749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F28BE012-F167-0618-A72A-8B5212E2A774}"/>
                  </a:ext>
                </a:extLst>
              </p14:cNvPr>
              <p14:cNvContentPartPr/>
              <p14:nvPr/>
            </p14:nvContentPartPr>
            <p14:xfrm>
              <a:off x="4103881" y="5452932"/>
              <a:ext cx="81397" cy="432611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F28BE012-F167-0618-A72A-8B5212E2A77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50453" y="5345409"/>
                <a:ext cx="188612" cy="6480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0EE7AA50-4255-53A0-EEB1-7B9BB2DEF852}"/>
                  </a:ext>
                </a:extLst>
              </p14:cNvPr>
              <p14:cNvContentPartPr/>
              <p14:nvPr/>
            </p14:nvContentPartPr>
            <p14:xfrm>
              <a:off x="4240053" y="5372370"/>
              <a:ext cx="23063" cy="466307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0EE7AA50-4255-53A0-EEB1-7B9BB2DEF85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186831" y="5264788"/>
                <a:ext cx="129153" cy="6818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88D02F1A-4D85-BA0D-126B-2AC5296504F5}"/>
                  </a:ext>
                </a:extLst>
              </p14:cNvPr>
              <p14:cNvContentPartPr/>
              <p14:nvPr/>
            </p14:nvContentPartPr>
            <p14:xfrm>
              <a:off x="4360342" y="5308761"/>
              <a:ext cx="91241" cy="448777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88D02F1A-4D85-BA0D-126B-2AC5296504F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06460" y="5200882"/>
                <a:ext cx="198647" cy="6641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4504C03C-F4FE-5219-953C-C56056DE05C6}"/>
                  </a:ext>
                </a:extLst>
              </p14:cNvPr>
              <p14:cNvContentPartPr/>
              <p14:nvPr/>
            </p14:nvContentPartPr>
            <p14:xfrm>
              <a:off x="4271829" y="5540284"/>
              <a:ext cx="66719" cy="78947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4504C03C-F4FE-5219-953C-C56056DE05C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18023" y="5432629"/>
                <a:ext cx="173972" cy="293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4C326B91-E46D-05E6-C4AC-1D2A3F040C50}"/>
                  </a:ext>
                </a:extLst>
              </p14:cNvPr>
              <p14:cNvContentPartPr/>
              <p14:nvPr/>
            </p14:nvContentPartPr>
            <p14:xfrm>
              <a:off x="4023529" y="5102963"/>
              <a:ext cx="468371" cy="920183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4C326B91-E46D-05E6-C4AC-1D2A3F040C5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969569" y="4995003"/>
                <a:ext cx="575931" cy="11357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6E7D7CF6-6538-C85B-6A9A-2F903ED6BBFC}"/>
                  </a:ext>
                </a:extLst>
              </p14:cNvPr>
              <p14:cNvContentPartPr/>
              <p14:nvPr/>
            </p14:nvContentPartPr>
            <p14:xfrm>
              <a:off x="4049493" y="4299308"/>
              <a:ext cx="78325" cy="409445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6E7D7CF6-6538-C85B-6A9A-2F903ED6BBF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995846" y="4191730"/>
                <a:ext cx="185262" cy="6249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7794F7CC-B121-320C-3D09-FCFD64D4F748}"/>
                  </a:ext>
                </a:extLst>
              </p14:cNvPr>
              <p14:cNvContentPartPr/>
              <p14:nvPr/>
            </p14:nvContentPartPr>
            <p14:xfrm>
              <a:off x="4361130" y="4415636"/>
              <a:ext cx="68714" cy="282499"/>
            </p14:xfrm>
          </p:contentPart>
        </mc:Choice>
        <mc:Fallback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7794F7CC-B121-320C-3D09-FCFD64D4F74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307805" y="4308171"/>
                <a:ext cx="175722" cy="4977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5129DF95-12A0-CB6A-E616-3EE697264EBD}"/>
                  </a:ext>
                </a:extLst>
              </p14:cNvPr>
              <p14:cNvContentPartPr/>
              <p14:nvPr/>
            </p14:nvContentPartPr>
            <p14:xfrm>
              <a:off x="4138214" y="4890101"/>
              <a:ext cx="15240" cy="150918"/>
            </p14:xfrm>
          </p:contentPart>
        </mc:Choice>
        <mc:Fallback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5129DF95-12A0-CB6A-E616-3EE697264EB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034998" y="4782302"/>
                <a:ext cx="222365" cy="3661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CAE810D4-3C05-EE69-70FE-81467FCAF055}"/>
                  </a:ext>
                </a:extLst>
              </p14:cNvPr>
              <p14:cNvContentPartPr/>
              <p14:nvPr/>
            </p14:nvContentPartPr>
            <p14:xfrm>
              <a:off x="4262706" y="3990102"/>
              <a:ext cx="15240" cy="15240"/>
            </p14:xfrm>
          </p:contentPart>
        </mc:Choice>
        <mc:Fallback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CAE810D4-3C05-EE69-70FE-81467FCAF05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169361" y="3896757"/>
                <a:ext cx="203835" cy="2038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5BC00C38-F21D-3D8D-7658-4A563B257A3E}"/>
                  </a:ext>
                </a:extLst>
              </p14:cNvPr>
              <p14:cNvContentPartPr/>
              <p14:nvPr/>
            </p14:nvContentPartPr>
            <p14:xfrm>
              <a:off x="4382169" y="4024213"/>
              <a:ext cx="15240" cy="15240"/>
            </p14:xfrm>
          </p:contentPart>
        </mc:Choice>
        <mc:Fallback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5BC00C38-F21D-3D8D-7658-4A563B257A3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620169" y="3262213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E4914980-BCD3-618D-37A4-0495DFA4A5FA}"/>
                  </a:ext>
                </a:extLst>
              </p14:cNvPr>
              <p14:cNvContentPartPr/>
              <p14:nvPr/>
            </p14:nvContentPartPr>
            <p14:xfrm>
              <a:off x="4304279" y="4207732"/>
              <a:ext cx="15240" cy="15240"/>
            </p14:xfrm>
          </p:contentPart>
        </mc:Choice>
        <mc:Fallback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E4914980-BCD3-618D-37A4-0495DFA4A5F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557519" y="3460972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10E5372F-E348-2AB2-A8E9-2EAAAF2CCB05}"/>
                  </a:ext>
                </a:extLst>
              </p14:cNvPr>
              <p14:cNvContentPartPr/>
              <p14:nvPr/>
            </p14:nvContentPartPr>
            <p14:xfrm>
              <a:off x="4491950" y="3938115"/>
              <a:ext cx="15240" cy="15240"/>
            </p14:xfrm>
          </p:contentPart>
        </mc:Choice>
        <mc:Fallback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10E5372F-E348-2AB2-A8E9-2EAAAF2CCB0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745190" y="3191355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85077EE5-FF9E-452A-7D2E-FE11457E8189}"/>
                  </a:ext>
                </a:extLst>
              </p14:cNvPr>
              <p14:cNvContentPartPr/>
              <p14:nvPr/>
            </p14:nvContentPartPr>
            <p14:xfrm>
              <a:off x="4192763" y="3965663"/>
              <a:ext cx="15240" cy="15240"/>
            </p14:xfrm>
          </p:contentPart>
        </mc:Choice>
        <mc:Fallback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85077EE5-FF9E-452A-7D2E-FE11457E818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430763" y="3218903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EC9ECEEC-AB85-7F8C-F3B1-9C97D869E285}"/>
                  </a:ext>
                </a:extLst>
              </p14:cNvPr>
              <p14:cNvContentPartPr/>
              <p14:nvPr/>
            </p14:nvContentPartPr>
            <p14:xfrm>
              <a:off x="4285973" y="4145462"/>
              <a:ext cx="15240" cy="15240"/>
            </p14:xfrm>
          </p:contentPart>
        </mc:Choice>
        <mc:Fallback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EC9ECEEC-AB85-7F8C-F3B1-9C97D869E28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523973" y="3398702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7" name="Encre 26">
                <a:extLst>
                  <a:ext uri="{FF2B5EF4-FFF2-40B4-BE49-F238E27FC236}">
                    <a16:creationId xmlns:a16="http://schemas.microsoft.com/office/drawing/2014/main" id="{0F948302-2347-6982-F40E-4D61E77B147E}"/>
                  </a:ext>
                </a:extLst>
              </p14:cNvPr>
              <p14:cNvContentPartPr/>
              <p14:nvPr/>
            </p14:nvContentPartPr>
            <p14:xfrm>
              <a:off x="4354677" y="4097704"/>
              <a:ext cx="15240" cy="15240"/>
            </p14:xfrm>
          </p:contentPart>
        </mc:Choice>
        <mc:Fallback>
          <p:pic>
            <p:nvPicPr>
              <p:cNvPr id="27" name="Encre 26">
                <a:extLst>
                  <a:ext uri="{FF2B5EF4-FFF2-40B4-BE49-F238E27FC236}">
                    <a16:creationId xmlns:a16="http://schemas.microsoft.com/office/drawing/2014/main" id="{0F948302-2347-6982-F40E-4D61E77B147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592677" y="3350944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8" name="Encre 27">
                <a:extLst>
                  <a:ext uri="{FF2B5EF4-FFF2-40B4-BE49-F238E27FC236}">
                    <a16:creationId xmlns:a16="http://schemas.microsoft.com/office/drawing/2014/main" id="{7AE3C5B3-F730-AFD8-7E72-89AB50321446}"/>
                  </a:ext>
                </a:extLst>
              </p14:cNvPr>
              <p14:cNvContentPartPr/>
              <p14:nvPr/>
            </p14:nvContentPartPr>
            <p14:xfrm>
              <a:off x="3962269" y="6140028"/>
              <a:ext cx="15240" cy="15240"/>
            </p14:xfrm>
          </p:contentPart>
        </mc:Choice>
        <mc:Fallback>
          <p:pic>
            <p:nvPicPr>
              <p:cNvPr id="28" name="Encre 27">
                <a:extLst>
                  <a:ext uri="{FF2B5EF4-FFF2-40B4-BE49-F238E27FC236}">
                    <a16:creationId xmlns:a16="http://schemas.microsoft.com/office/drawing/2014/main" id="{7AE3C5B3-F730-AFD8-7E72-89AB50321446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200269" y="5378028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DFC8D1B0-11A8-8F89-5E55-176E5C17061D}"/>
                  </a:ext>
                </a:extLst>
              </p14:cNvPr>
              <p14:cNvContentPartPr/>
              <p14:nvPr/>
            </p14:nvContentPartPr>
            <p14:xfrm>
              <a:off x="4173144" y="6067784"/>
              <a:ext cx="15240" cy="15240"/>
            </p14:xfrm>
          </p:contentPart>
        </mc:Choice>
        <mc:Fallback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DFC8D1B0-11A8-8F89-5E55-176E5C17061D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411144" y="5305784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0" name="Encre 29">
                <a:extLst>
                  <a:ext uri="{FF2B5EF4-FFF2-40B4-BE49-F238E27FC236}">
                    <a16:creationId xmlns:a16="http://schemas.microsoft.com/office/drawing/2014/main" id="{20182809-1561-BD95-FFC1-A546F2B78776}"/>
                  </a:ext>
                </a:extLst>
              </p14:cNvPr>
              <p14:cNvContentPartPr/>
              <p14:nvPr/>
            </p14:nvContentPartPr>
            <p14:xfrm>
              <a:off x="4350296" y="6161961"/>
              <a:ext cx="15240" cy="15240"/>
            </p14:xfrm>
          </p:contentPart>
        </mc:Choice>
        <mc:Fallback>
          <p:pic>
            <p:nvPicPr>
              <p:cNvPr id="30" name="Encre 29">
                <a:extLst>
                  <a:ext uri="{FF2B5EF4-FFF2-40B4-BE49-F238E27FC236}">
                    <a16:creationId xmlns:a16="http://schemas.microsoft.com/office/drawing/2014/main" id="{20182809-1561-BD95-FFC1-A546F2B7877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303623" y="5415201"/>
                <a:ext cx="109538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1" name="Encre 30">
                <a:extLst>
                  <a:ext uri="{FF2B5EF4-FFF2-40B4-BE49-F238E27FC236}">
                    <a16:creationId xmlns:a16="http://schemas.microsoft.com/office/drawing/2014/main" id="{32E6227B-EBF0-5AB8-1176-EB3607589FF5}"/>
                  </a:ext>
                </a:extLst>
              </p14:cNvPr>
              <p14:cNvContentPartPr/>
              <p14:nvPr/>
            </p14:nvContentPartPr>
            <p14:xfrm>
              <a:off x="4551943" y="6161961"/>
              <a:ext cx="15240" cy="15240"/>
            </p14:xfrm>
          </p:contentPart>
        </mc:Choice>
        <mc:Fallback>
          <p:pic>
            <p:nvPicPr>
              <p:cNvPr id="31" name="Encre 30">
                <a:extLst>
                  <a:ext uri="{FF2B5EF4-FFF2-40B4-BE49-F238E27FC236}">
                    <a16:creationId xmlns:a16="http://schemas.microsoft.com/office/drawing/2014/main" id="{32E6227B-EBF0-5AB8-1176-EB3607589FF5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805183" y="5415201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2" name="Encre 31">
                <a:extLst>
                  <a:ext uri="{FF2B5EF4-FFF2-40B4-BE49-F238E27FC236}">
                    <a16:creationId xmlns:a16="http://schemas.microsoft.com/office/drawing/2014/main" id="{63752F6E-4FAE-827C-A525-9BAB210E122F}"/>
                  </a:ext>
                </a:extLst>
              </p14:cNvPr>
              <p14:cNvContentPartPr/>
              <p14:nvPr/>
            </p14:nvContentPartPr>
            <p14:xfrm>
              <a:off x="4526051" y="6094800"/>
              <a:ext cx="15240" cy="15240"/>
            </p14:xfrm>
          </p:contentPart>
        </mc:Choice>
        <mc:Fallback>
          <p:pic>
            <p:nvPicPr>
              <p:cNvPr id="32" name="Encre 31">
                <a:extLst>
                  <a:ext uri="{FF2B5EF4-FFF2-40B4-BE49-F238E27FC236}">
                    <a16:creationId xmlns:a16="http://schemas.microsoft.com/office/drawing/2014/main" id="{63752F6E-4FAE-827C-A525-9BAB210E122F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479378" y="5348040"/>
                <a:ext cx="109538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3" name="Encre 32">
                <a:extLst>
                  <a:ext uri="{FF2B5EF4-FFF2-40B4-BE49-F238E27FC236}">
                    <a16:creationId xmlns:a16="http://schemas.microsoft.com/office/drawing/2014/main" id="{E60FE741-17F9-4360-0AEA-37F75D5172F9}"/>
                  </a:ext>
                </a:extLst>
              </p14:cNvPr>
              <p14:cNvContentPartPr/>
              <p14:nvPr/>
            </p14:nvContentPartPr>
            <p14:xfrm>
              <a:off x="3659857" y="2794313"/>
              <a:ext cx="15240" cy="15240"/>
            </p14:xfrm>
          </p:contentPart>
        </mc:Choice>
        <mc:Fallback>
          <p:pic>
            <p:nvPicPr>
              <p:cNvPr id="33" name="Encre 32">
                <a:extLst>
                  <a:ext uri="{FF2B5EF4-FFF2-40B4-BE49-F238E27FC236}">
                    <a16:creationId xmlns:a16="http://schemas.microsoft.com/office/drawing/2014/main" id="{E60FE741-17F9-4360-0AEA-37F75D5172F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897857" y="2047553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4" name="Encre 33">
                <a:extLst>
                  <a:ext uri="{FF2B5EF4-FFF2-40B4-BE49-F238E27FC236}">
                    <a16:creationId xmlns:a16="http://schemas.microsoft.com/office/drawing/2014/main" id="{A1CC2FE3-56C8-798D-3208-3F8CDD48CBDD}"/>
                  </a:ext>
                </a:extLst>
              </p14:cNvPr>
              <p14:cNvContentPartPr/>
              <p14:nvPr/>
            </p14:nvContentPartPr>
            <p14:xfrm>
              <a:off x="3981557" y="2980370"/>
              <a:ext cx="15240" cy="15240"/>
            </p14:xfrm>
          </p:contentPart>
        </mc:Choice>
        <mc:Fallback>
          <p:pic>
            <p:nvPicPr>
              <p:cNvPr id="34" name="Encre 33">
                <a:extLst>
                  <a:ext uri="{FF2B5EF4-FFF2-40B4-BE49-F238E27FC236}">
                    <a16:creationId xmlns:a16="http://schemas.microsoft.com/office/drawing/2014/main" id="{A1CC2FE3-56C8-798D-3208-3F8CDD48CBDD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234797" y="2233610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5" name="Encre 34">
                <a:extLst>
                  <a:ext uri="{FF2B5EF4-FFF2-40B4-BE49-F238E27FC236}">
                    <a16:creationId xmlns:a16="http://schemas.microsoft.com/office/drawing/2014/main" id="{FED0EDA4-CCAB-E3D0-E5C7-58DD25802E04}"/>
                  </a:ext>
                </a:extLst>
              </p14:cNvPr>
              <p14:cNvContentPartPr/>
              <p14:nvPr/>
            </p14:nvContentPartPr>
            <p14:xfrm>
              <a:off x="3905970" y="3066907"/>
              <a:ext cx="15240" cy="15240"/>
            </p14:xfrm>
          </p:contentPart>
        </mc:Choice>
        <mc:Fallback>
          <p:pic>
            <p:nvPicPr>
              <p:cNvPr id="35" name="Encre 34">
                <a:extLst>
                  <a:ext uri="{FF2B5EF4-FFF2-40B4-BE49-F238E27FC236}">
                    <a16:creationId xmlns:a16="http://schemas.microsoft.com/office/drawing/2014/main" id="{FED0EDA4-CCAB-E3D0-E5C7-58DD25802E0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143970" y="2304907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6" name="Encre 35">
                <a:extLst>
                  <a:ext uri="{FF2B5EF4-FFF2-40B4-BE49-F238E27FC236}">
                    <a16:creationId xmlns:a16="http://schemas.microsoft.com/office/drawing/2014/main" id="{1246AD2A-9FAD-496F-9FDA-6E21D22857D9}"/>
                  </a:ext>
                </a:extLst>
              </p14:cNvPr>
              <p14:cNvContentPartPr/>
              <p14:nvPr/>
            </p14:nvContentPartPr>
            <p14:xfrm>
              <a:off x="3893819" y="2755604"/>
              <a:ext cx="15240" cy="15240"/>
            </p14:xfrm>
          </p:contentPart>
        </mc:Choice>
        <mc:Fallback>
          <p:pic>
            <p:nvPicPr>
              <p:cNvPr id="36" name="Encre 35">
                <a:extLst>
                  <a:ext uri="{FF2B5EF4-FFF2-40B4-BE49-F238E27FC236}">
                    <a16:creationId xmlns:a16="http://schemas.microsoft.com/office/drawing/2014/main" id="{1246AD2A-9FAD-496F-9FDA-6E21D22857D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131819" y="2008844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21ABE6C2-7E84-F146-F815-EC40982FB999}"/>
                  </a:ext>
                </a:extLst>
              </p14:cNvPr>
              <p14:cNvContentPartPr/>
              <p14:nvPr/>
            </p14:nvContentPartPr>
            <p14:xfrm>
              <a:off x="4070239" y="3122167"/>
              <a:ext cx="15240" cy="15240"/>
            </p14:xfrm>
          </p:contentPart>
        </mc:Choice>
        <mc:Fallback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21ABE6C2-7E84-F146-F815-EC40982FB99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323479" y="2360167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8" name="Encre 37">
                <a:extLst>
                  <a:ext uri="{FF2B5EF4-FFF2-40B4-BE49-F238E27FC236}">
                    <a16:creationId xmlns:a16="http://schemas.microsoft.com/office/drawing/2014/main" id="{65CD1AAA-93F1-99CA-05FC-1094BB99CEC0}"/>
                  </a:ext>
                </a:extLst>
              </p14:cNvPr>
              <p14:cNvContentPartPr/>
              <p14:nvPr/>
            </p14:nvContentPartPr>
            <p14:xfrm>
              <a:off x="4152468" y="3952826"/>
              <a:ext cx="58297" cy="60968"/>
            </p14:xfrm>
          </p:contentPart>
        </mc:Choice>
        <mc:Fallback>
          <p:pic>
            <p:nvPicPr>
              <p:cNvPr id="38" name="Encre 37">
                <a:extLst>
                  <a:ext uri="{FF2B5EF4-FFF2-40B4-BE49-F238E27FC236}">
                    <a16:creationId xmlns:a16="http://schemas.microsoft.com/office/drawing/2014/main" id="{65CD1AAA-93F1-99CA-05FC-1094BB99CEC0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4134585" y="3934894"/>
                <a:ext cx="93704" cy="96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9" name="Encre 38">
                <a:extLst>
                  <a:ext uri="{FF2B5EF4-FFF2-40B4-BE49-F238E27FC236}">
                    <a16:creationId xmlns:a16="http://schemas.microsoft.com/office/drawing/2014/main" id="{FDAA9792-5227-AEF5-7AFF-AF5EA9036788}"/>
                  </a:ext>
                </a:extLst>
              </p14:cNvPr>
              <p14:cNvContentPartPr/>
              <p14:nvPr/>
            </p14:nvContentPartPr>
            <p14:xfrm>
              <a:off x="4320800" y="4044001"/>
              <a:ext cx="44236" cy="36370"/>
            </p14:xfrm>
          </p:contentPart>
        </mc:Choice>
        <mc:Fallback>
          <p:pic>
            <p:nvPicPr>
              <p:cNvPr id="39" name="Encre 38">
                <a:extLst>
                  <a:ext uri="{FF2B5EF4-FFF2-40B4-BE49-F238E27FC236}">
                    <a16:creationId xmlns:a16="http://schemas.microsoft.com/office/drawing/2014/main" id="{FDAA9792-5227-AEF5-7AFF-AF5EA9036788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4303320" y="4026529"/>
                <a:ext cx="79553" cy="716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40" name="Encre 39">
                <a:extLst>
                  <a:ext uri="{FF2B5EF4-FFF2-40B4-BE49-F238E27FC236}">
                    <a16:creationId xmlns:a16="http://schemas.microsoft.com/office/drawing/2014/main" id="{2C31A19B-8EBD-BB50-CD29-ADB80E14E9F7}"/>
                  </a:ext>
                </a:extLst>
              </p14:cNvPr>
              <p14:cNvContentPartPr/>
              <p14:nvPr/>
            </p14:nvContentPartPr>
            <p14:xfrm>
              <a:off x="4270671" y="4118505"/>
              <a:ext cx="21881" cy="43102"/>
            </p14:xfrm>
          </p:contentPart>
        </mc:Choice>
        <mc:Fallback>
          <p:pic>
            <p:nvPicPr>
              <p:cNvPr id="40" name="Encre 39">
                <a:extLst>
                  <a:ext uri="{FF2B5EF4-FFF2-40B4-BE49-F238E27FC236}">
                    <a16:creationId xmlns:a16="http://schemas.microsoft.com/office/drawing/2014/main" id="{2C31A19B-8EBD-BB50-CD29-ADB80E14E9F7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4253025" y="4101050"/>
                <a:ext cx="56820" cy="783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41" name="Encre 40">
                <a:extLst>
                  <a:ext uri="{FF2B5EF4-FFF2-40B4-BE49-F238E27FC236}">
                    <a16:creationId xmlns:a16="http://schemas.microsoft.com/office/drawing/2014/main" id="{E101ECE5-6BCC-44A7-1B26-1B82467808D6}"/>
                  </a:ext>
                </a:extLst>
              </p14:cNvPr>
              <p14:cNvContentPartPr/>
              <p14:nvPr/>
            </p14:nvContentPartPr>
            <p14:xfrm>
              <a:off x="4448059" y="3908380"/>
              <a:ext cx="62166" cy="54599"/>
            </p14:xfrm>
          </p:contentPart>
        </mc:Choice>
        <mc:Fallback>
          <p:pic>
            <p:nvPicPr>
              <p:cNvPr id="41" name="Encre 40">
                <a:extLst>
                  <a:ext uri="{FF2B5EF4-FFF2-40B4-BE49-F238E27FC236}">
                    <a16:creationId xmlns:a16="http://schemas.microsoft.com/office/drawing/2014/main" id="{E101ECE5-6BCC-44A7-1B26-1B82467808D6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4430195" y="3890537"/>
                <a:ext cx="97536" cy="899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42" name="Encre 41">
                <a:extLst>
                  <a:ext uri="{FF2B5EF4-FFF2-40B4-BE49-F238E27FC236}">
                    <a16:creationId xmlns:a16="http://schemas.microsoft.com/office/drawing/2014/main" id="{FD74D36E-5B86-EBDB-07D0-9C9F8749471B}"/>
                  </a:ext>
                </a:extLst>
              </p14:cNvPr>
              <p14:cNvContentPartPr/>
              <p14:nvPr/>
            </p14:nvContentPartPr>
            <p14:xfrm>
              <a:off x="4279557" y="4136260"/>
              <a:ext cx="32181" cy="92821"/>
            </p14:xfrm>
          </p:contentPart>
        </mc:Choice>
        <mc:Fallback>
          <p:pic>
            <p:nvPicPr>
              <p:cNvPr id="42" name="Encre 41">
                <a:extLst>
                  <a:ext uri="{FF2B5EF4-FFF2-40B4-BE49-F238E27FC236}">
                    <a16:creationId xmlns:a16="http://schemas.microsoft.com/office/drawing/2014/main" id="{FD74D36E-5B86-EBDB-07D0-9C9F8749471B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4262036" y="4118699"/>
                <a:ext cx="67580" cy="12830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498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ECBA54-EAAF-3628-FE50-115975EF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4: Évaporation 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7AE224-21C8-756F-585F-E60A60526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Chauffé                                                                       </a:t>
            </a:r>
          </a:p>
          <a:p>
            <a:r>
              <a:rPr lang="fr-FR" dirty="0"/>
              <a:t> bouille  </a:t>
            </a:r>
          </a:p>
        </p:txBody>
      </p:sp>
      <p:sp>
        <p:nvSpPr>
          <p:cNvPr id="4" name="Organigramme : Procédé 3">
            <a:extLst>
              <a:ext uri="{FF2B5EF4-FFF2-40B4-BE49-F238E27FC236}">
                <a16:creationId xmlns:a16="http://schemas.microsoft.com/office/drawing/2014/main" id="{787D9C30-6BCF-1EC0-F8FE-E65987C7994E}"/>
              </a:ext>
            </a:extLst>
          </p:cNvPr>
          <p:cNvSpPr/>
          <p:nvPr/>
        </p:nvSpPr>
        <p:spPr>
          <a:xfrm>
            <a:off x="4206240" y="3718560"/>
            <a:ext cx="2012830" cy="2372264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Signe Moins 4">
            <a:extLst>
              <a:ext uri="{FF2B5EF4-FFF2-40B4-BE49-F238E27FC236}">
                <a16:creationId xmlns:a16="http://schemas.microsoft.com/office/drawing/2014/main" id="{06DDFAC3-CFE5-5250-1682-A653A502ABF8}"/>
              </a:ext>
            </a:extLst>
          </p:cNvPr>
          <p:cNvSpPr/>
          <p:nvPr/>
        </p:nvSpPr>
        <p:spPr>
          <a:xfrm>
            <a:off x="1823336" y="6356805"/>
            <a:ext cx="7203056" cy="503207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05EA46EF-F34D-0B10-3FAE-A449217F0FA4}"/>
                  </a:ext>
                </a:extLst>
              </p14:cNvPr>
              <p14:cNvContentPartPr/>
              <p14:nvPr/>
            </p14:nvContentPartPr>
            <p14:xfrm>
              <a:off x="3007053" y="6312051"/>
              <a:ext cx="67145" cy="170256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05EA46EF-F34D-0B10-3FAE-A449217F0FA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89552" y="6294092"/>
                <a:ext cx="102503" cy="205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73667E85-63F6-7606-29A9-83E915BB16EF}"/>
                  </a:ext>
                </a:extLst>
              </p14:cNvPr>
              <p14:cNvContentPartPr/>
              <p14:nvPr/>
            </p14:nvContentPartPr>
            <p14:xfrm>
              <a:off x="3256236" y="6289437"/>
              <a:ext cx="151698" cy="227237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73667E85-63F6-7606-29A9-83E915BB16E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8262" y="6271819"/>
                <a:ext cx="187286" cy="2628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E0FEDCCC-95BA-2EA9-B70D-AD03C153BFD5}"/>
                  </a:ext>
                </a:extLst>
              </p14:cNvPr>
              <p14:cNvContentPartPr/>
              <p14:nvPr/>
            </p14:nvContentPartPr>
            <p14:xfrm>
              <a:off x="3644048" y="6330450"/>
              <a:ext cx="197446" cy="153469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E0FEDCCC-95BA-2EA9-B70D-AD03C153BFD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26425" y="6312479"/>
                <a:ext cx="233051" cy="1890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8399E901-4B04-285B-C055-FB0676CA1210}"/>
                  </a:ext>
                </a:extLst>
              </p14:cNvPr>
              <p14:cNvContentPartPr/>
              <p14:nvPr/>
            </p14:nvContentPartPr>
            <p14:xfrm>
              <a:off x="4003194" y="6364309"/>
              <a:ext cx="387438" cy="84744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8399E901-4B04-285B-C055-FB0676CA121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85207" y="6346714"/>
                <a:ext cx="423052" cy="1202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B88D979F-E2A0-E73A-5B39-FD4E80678E03}"/>
                  </a:ext>
                </a:extLst>
              </p14:cNvPr>
              <p14:cNvContentPartPr/>
              <p14:nvPr/>
            </p14:nvContentPartPr>
            <p14:xfrm>
              <a:off x="4436567" y="6374972"/>
              <a:ext cx="227551" cy="21946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B88D979F-E2A0-E73A-5B39-FD4E80678E0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418952" y="6357274"/>
                <a:ext cx="263140" cy="569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BF4B0538-16E7-097E-B1CF-0E443BD61127}"/>
                  </a:ext>
                </a:extLst>
              </p14:cNvPr>
              <p14:cNvContentPartPr/>
              <p14:nvPr/>
            </p14:nvContentPartPr>
            <p14:xfrm>
              <a:off x="4736817" y="6361476"/>
              <a:ext cx="73701" cy="118766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BF4B0538-16E7-097E-B1CF-0E443BD6112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19286" y="6343894"/>
                <a:ext cx="109120" cy="1542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0F8DACC6-6622-7121-A505-75FFD59BD097}"/>
                  </a:ext>
                </a:extLst>
              </p14:cNvPr>
              <p14:cNvContentPartPr/>
              <p14:nvPr/>
            </p14:nvContentPartPr>
            <p14:xfrm>
              <a:off x="4848785" y="6460292"/>
              <a:ext cx="460173" cy="15240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0F8DACC6-6622-7121-A505-75FFD59BD09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30795" y="6442149"/>
                <a:ext cx="495792" cy="511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776CC1EC-9C58-FD8A-E785-C426F7B27DD4}"/>
                  </a:ext>
                </a:extLst>
              </p14:cNvPr>
              <p14:cNvContentPartPr/>
              <p14:nvPr/>
            </p14:nvContentPartPr>
            <p14:xfrm>
              <a:off x="5337381" y="6457986"/>
              <a:ext cx="22546" cy="15240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776CC1EC-9C58-FD8A-E785-C426F7B27DD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19767" y="6373319"/>
                <a:ext cx="57422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25FBE6F0-5EE0-BBF5-9AC1-E3200DC5E6F8}"/>
                  </a:ext>
                </a:extLst>
              </p14:cNvPr>
              <p14:cNvContentPartPr/>
              <p14:nvPr/>
            </p14:nvContentPartPr>
            <p14:xfrm>
              <a:off x="5409815" y="6279297"/>
              <a:ext cx="48972" cy="15240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25FBE6F0-5EE0-BBF5-9AC1-E3200DC5E6F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391942" y="6236964"/>
                <a:ext cx="84361" cy="990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784B2523-BA05-1782-2DEA-0C8638E75275}"/>
                  </a:ext>
                </a:extLst>
              </p14:cNvPr>
              <p14:cNvContentPartPr/>
              <p14:nvPr/>
            </p14:nvContentPartPr>
            <p14:xfrm>
              <a:off x="5133873" y="6278683"/>
              <a:ext cx="112558" cy="29092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784B2523-BA05-1782-2DEA-0C8638E7527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115950" y="6260944"/>
                <a:ext cx="148046" cy="642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A47AE649-00D7-B10E-0CD7-73CF907B214D}"/>
                  </a:ext>
                </a:extLst>
              </p14:cNvPr>
              <p14:cNvContentPartPr/>
              <p14:nvPr/>
            </p14:nvContentPartPr>
            <p14:xfrm>
              <a:off x="5054625" y="6313764"/>
              <a:ext cx="40384" cy="49074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A47AE649-00D7-B10E-0CD7-73CF907B214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037113" y="6295854"/>
                <a:ext cx="75765" cy="845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D63C8B6C-FB0C-CF8A-F4E3-A65260E2EC24}"/>
                  </a:ext>
                </a:extLst>
              </p14:cNvPr>
              <p14:cNvContentPartPr/>
              <p14:nvPr/>
            </p14:nvContentPartPr>
            <p14:xfrm>
              <a:off x="5254625" y="6413169"/>
              <a:ext cx="127910" cy="15240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D63C8B6C-FB0C-CF8A-F4E3-A65260E2EC2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237019" y="5666409"/>
                <a:ext cx="16348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D5E0B205-6A65-F3BD-53C2-74F1F4E1D268}"/>
                  </a:ext>
                </a:extLst>
              </p14:cNvPr>
              <p14:cNvContentPartPr/>
              <p14:nvPr/>
            </p14:nvContentPartPr>
            <p14:xfrm>
              <a:off x="5642903" y="6420429"/>
              <a:ext cx="15240" cy="15240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D5E0B205-6A65-F3BD-53C2-74F1F4E1D26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896143" y="5658429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4AB422FE-B38E-36BF-5A95-52DAB040B320}"/>
                  </a:ext>
                </a:extLst>
              </p14:cNvPr>
              <p14:cNvContentPartPr/>
              <p14:nvPr/>
            </p14:nvContentPartPr>
            <p14:xfrm>
              <a:off x="5725852" y="6349128"/>
              <a:ext cx="44012" cy="57511"/>
            </p14:xfrm>
          </p:contentPart>
        </mc:Choice>
        <mc:Fallback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4AB422FE-B38E-36BF-5A95-52DAB040B32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08319" y="6331625"/>
                <a:ext cx="79436" cy="928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BA26EA9A-3BCB-2CC3-09CA-268BC6612379}"/>
                  </a:ext>
                </a:extLst>
              </p14:cNvPr>
              <p14:cNvContentPartPr/>
              <p14:nvPr/>
            </p14:nvContentPartPr>
            <p14:xfrm>
              <a:off x="5801350" y="6323608"/>
              <a:ext cx="89286" cy="15240"/>
            </p14:xfrm>
          </p:contentPart>
        </mc:Choice>
        <mc:Fallback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BA26EA9A-3BCB-2CC3-09CA-268BC661237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3780" y="6295386"/>
                <a:ext cx="124785" cy="7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A1BEF2A9-1911-C04E-5061-4C198409C28A}"/>
                  </a:ext>
                </a:extLst>
              </p14:cNvPr>
              <p14:cNvContentPartPr/>
              <p14:nvPr/>
            </p14:nvContentPartPr>
            <p14:xfrm>
              <a:off x="6094200" y="6419184"/>
              <a:ext cx="15240" cy="15240"/>
            </p14:xfrm>
          </p:contentPart>
        </mc:Choice>
        <mc:Fallback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A1BEF2A9-1911-C04E-5061-4C198409C28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056100" y="5657184"/>
                <a:ext cx="90678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956937C7-536F-7123-4D96-0C76A8BABBA2}"/>
                  </a:ext>
                </a:extLst>
              </p14:cNvPr>
              <p14:cNvContentPartPr/>
              <p14:nvPr/>
            </p14:nvContentPartPr>
            <p14:xfrm>
              <a:off x="6226283" y="6454313"/>
              <a:ext cx="25196" cy="15240"/>
            </p14:xfrm>
          </p:contentPart>
        </mc:Choice>
        <mc:Fallback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956937C7-536F-7123-4D96-0C76A8BABBA2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208894" y="6416213"/>
                <a:ext cx="60328" cy="906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604A0383-9335-3B59-F31E-DAA196B763D1}"/>
                  </a:ext>
                </a:extLst>
              </p14:cNvPr>
              <p14:cNvContentPartPr/>
              <p14:nvPr/>
            </p14:nvContentPartPr>
            <p14:xfrm>
              <a:off x="6386615" y="6411299"/>
              <a:ext cx="60341" cy="21799"/>
            </p14:xfrm>
          </p:contentPart>
        </mc:Choice>
        <mc:Fallback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604A0383-9335-3B59-F31E-DAA196B763D1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368763" y="6393719"/>
                <a:ext cx="95689" cy="566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2C3519E6-CE28-778B-7835-38C517CDF286}"/>
                  </a:ext>
                </a:extLst>
              </p14:cNvPr>
              <p14:cNvContentPartPr/>
              <p14:nvPr/>
            </p14:nvContentPartPr>
            <p14:xfrm>
              <a:off x="6531560" y="6350545"/>
              <a:ext cx="41496" cy="19670"/>
            </p14:xfrm>
          </p:contentPart>
        </mc:Choice>
        <mc:Fallback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2C3519E6-CE28-778B-7835-38C517CDF28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514032" y="6333334"/>
                <a:ext cx="76911" cy="544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D2C576F1-0250-F604-B234-D1266E87C2B5}"/>
                  </a:ext>
                </a:extLst>
              </p14:cNvPr>
              <p14:cNvContentPartPr/>
              <p14:nvPr/>
            </p14:nvContentPartPr>
            <p14:xfrm>
              <a:off x="6670269" y="6336131"/>
              <a:ext cx="24002" cy="15240"/>
            </p14:xfrm>
          </p:contentPart>
        </mc:Choice>
        <mc:Fallback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D2C576F1-0250-F604-B234-D1266E87C2B5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652620" y="5589371"/>
                <a:ext cx="58946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8C0647B1-1289-FCB9-C5ED-5DCC69E3A407}"/>
                  </a:ext>
                </a:extLst>
              </p14:cNvPr>
              <p14:cNvContentPartPr/>
              <p14:nvPr/>
            </p14:nvContentPartPr>
            <p14:xfrm>
              <a:off x="6704548" y="6336131"/>
              <a:ext cx="15858" cy="15240"/>
            </p14:xfrm>
          </p:contentPart>
        </mc:Choice>
        <mc:Fallback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8C0647B1-1289-FCB9-C5ED-5DCC69E3A407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687280" y="6298793"/>
                <a:ext cx="50746" cy="906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7" name="Encre 26">
                <a:extLst>
                  <a:ext uri="{FF2B5EF4-FFF2-40B4-BE49-F238E27FC236}">
                    <a16:creationId xmlns:a16="http://schemas.microsoft.com/office/drawing/2014/main" id="{13B00561-E5AB-2F33-48AC-CBF0BB64F8A9}"/>
                  </a:ext>
                </a:extLst>
              </p14:cNvPr>
              <p14:cNvContentPartPr/>
              <p14:nvPr/>
            </p14:nvContentPartPr>
            <p14:xfrm>
              <a:off x="6834279" y="6414531"/>
              <a:ext cx="15240" cy="15240"/>
            </p14:xfrm>
          </p:contentPart>
        </mc:Choice>
        <mc:Fallback>
          <p:pic>
            <p:nvPicPr>
              <p:cNvPr id="27" name="Encre 26">
                <a:extLst>
                  <a:ext uri="{FF2B5EF4-FFF2-40B4-BE49-F238E27FC236}">
                    <a16:creationId xmlns:a16="http://schemas.microsoft.com/office/drawing/2014/main" id="{13B00561-E5AB-2F33-48AC-CBF0BB64F8A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749612" y="6329864"/>
                <a:ext cx="182880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8" name="Encre 27">
                <a:extLst>
                  <a:ext uri="{FF2B5EF4-FFF2-40B4-BE49-F238E27FC236}">
                    <a16:creationId xmlns:a16="http://schemas.microsoft.com/office/drawing/2014/main" id="{F45A60E9-D3E3-2499-74C5-6E5E8AEE7C2C}"/>
                  </a:ext>
                </a:extLst>
              </p14:cNvPr>
              <p14:cNvContentPartPr/>
              <p14:nvPr/>
            </p14:nvContentPartPr>
            <p14:xfrm>
              <a:off x="6896189" y="6395519"/>
              <a:ext cx="59005" cy="25911"/>
            </p14:xfrm>
          </p:contentPart>
        </mc:Choice>
        <mc:Fallback>
          <p:pic>
            <p:nvPicPr>
              <p:cNvPr id="28" name="Encre 27">
                <a:extLst>
                  <a:ext uri="{FF2B5EF4-FFF2-40B4-BE49-F238E27FC236}">
                    <a16:creationId xmlns:a16="http://schemas.microsoft.com/office/drawing/2014/main" id="{F45A60E9-D3E3-2499-74C5-6E5E8AEE7C2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878666" y="6377772"/>
                <a:ext cx="94408" cy="610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0A34C121-EAC6-87D9-A114-CB5A45B67742}"/>
                  </a:ext>
                </a:extLst>
              </p14:cNvPr>
              <p14:cNvContentPartPr/>
              <p14:nvPr/>
            </p14:nvContentPartPr>
            <p14:xfrm>
              <a:off x="6537248" y="6339696"/>
              <a:ext cx="15240" cy="15240"/>
            </p14:xfrm>
          </p:contentPart>
        </mc:Choice>
        <mc:Fallback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0A34C121-EAC6-87D9-A114-CB5A45B6774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90488" y="5577696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0" name="Encre 29">
                <a:extLst>
                  <a:ext uri="{FF2B5EF4-FFF2-40B4-BE49-F238E27FC236}">
                    <a16:creationId xmlns:a16="http://schemas.microsoft.com/office/drawing/2014/main" id="{F4D3A7F6-DF7C-F4C0-5058-26B8449CF967}"/>
                  </a:ext>
                </a:extLst>
              </p14:cNvPr>
              <p14:cNvContentPartPr/>
              <p14:nvPr/>
            </p14:nvContentPartPr>
            <p14:xfrm>
              <a:off x="6565685" y="6437843"/>
              <a:ext cx="116538" cy="15240"/>
            </p14:xfrm>
          </p:contentPart>
        </mc:Choice>
        <mc:Fallback>
          <p:pic>
            <p:nvPicPr>
              <p:cNvPr id="30" name="Encre 29">
                <a:extLst>
                  <a:ext uri="{FF2B5EF4-FFF2-40B4-BE49-F238E27FC236}">
                    <a16:creationId xmlns:a16="http://schemas.microsoft.com/office/drawing/2014/main" id="{F4D3A7F6-DF7C-F4C0-5058-26B8449CF967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548115" y="6420063"/>
                <a:ext cx="152037" cy="511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1" name="Encre 30">
                <a:extLst>
                  <a:ext uri="{FF2B5EF4-FFF2-40B4-BE49-F238E27FC236}">
                    <a16:creationId xmlns:a16="http://schemas.microsoft.com/office/drawing/2014/main" id="{F2B6A2B1-4B6E-6F44-E6F2-9D77833985F3}"/>
                  </a:ext>
                </a:extLst>
              </p14:cNvPr>
              <p14:cNvContentPartPr/>
              <p14:nvPr/>
            </p14:nvContentPartPr>
            <p14:xfrm>
              <a:off x="6751199" y="6417887"/>
              <a:ext cx="21239" cy="15240"/>
            </p14:xfrm>
          </p:contentPart>
        </mc:Choice>
        <mc:Fallback>
          <p:pic>
            <p:nvPicPr>
              <p:cNvPr id="31" name="Encre 30">
                <a:extLst>
                  <a:ext uri="{FF2B5EF4-FFF2-40B4-BE49-F238E27FC236}">
                    <a16:creationId xmlns:a16="http://schemas.microsoft.com/office/drawing/2014/main" id="{F2B6A2B1-4B6E-6F44-E6F2-9D77833985F3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733854" y="6373960"/>
                <a:ext cx="56283" cy="1039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2" name="Encre 31">
                <a:extLst>
                  <a:ext uri="{FF2B5EF4-FFF2-40B4-BE49-F238E27FC236}">
                    <a16:creationId xmlns:a16="http://schemas.microsoft.com/office/drawing/2014/main" id="{34B068DA-9002-9DE8-9E93-887CF62D3400}"/>
                  </a:ext>
                </a:extLst>
              </p14:cNvPr>
              <p14:cNvContentPartPr/>
              <p14:nvPr/>
            </p14:nvContentPartPr>
            <p14:xfrm>
              <a:off x="6834675" y="6261699"/>
              <a:ext cx="82736" cy="64323"/>
            </p14:xfrm>
          </p:contentPart>
        </mc:Choice>
        <mc:Fallback>
          <p:pic>
            <p:nvPicPr>
              <p:cNvPr id="32" name="Encre 31">
                <a:extLst>
                  <a:ext uri="{FF2B5EF4-FFF2-40B4-BE49-F238E27FC236}">
                    <a16:creationId xmlns:a16="http://schemas.microsoft.com/office/drawing/2014/main" id="{34B068DA-9002-9DE8-9E93-887CF62D3400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6817125" y="6244189"/>
                <a:ext cx="118194" cy="997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3" name="Encre 32">
                <a:extLst>
                  <a:ext uri="{FF2B5EF4-FFF2-40B4-BE49-F238E27FC236}">
                    <a16:creationId xmlns:a16="http://schemas.microsoft.com/office/drawing/2014/main" id="{A86326C3-5BAB-429D-38B0-0C09AAA6D2A6}"/>
                  </a:ext>
                </a:extLst>
              </p14:cNvPr>
              <p14:cNvContentPartPr/>
              <p14:nvPr/>
            </p14:nvContentPartPr>
            <p14:xfrm>
              <a:off x="7017263" y="6242067"/>
              <a:ext cx="31131" cy="15240"/>
            </p14:xfrm>
          </p:contentPart>
        </mc:Choice>
        <mc:Fallback>
          <p:pic>
            <p:nvPicPr>
              <p:cNvPr id="33" name="Encre 32">
                <a:extLst>
                  <a:ext uri="{FF2B5EF4-FFF2-40B4-BE49-F238E27FC236}">
                    <a16:creationId xmlns:a16="http://schemas.microsoft.com/office/drawing/2014/main" id="{A86326C3-5BAB-429D-38B0-0C09AAA6D2A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999729" y="5495307"/>
                <a:ext cx="66556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4" name="Encre 33">
                <a:extLst>
                  <a:ext uri="{FF2B5EF4-FFF2-40B4-BE49-F238E27FC236}">
                    <a16:creationId xmlns:a16="http://schemas.microsoft.com/office/drawing/2014/main" id="{2A4CA74F-CEC5-7288-ED23-1E2E53E02804}"/>
                  </a:ext>
                </a:extLst>
              </p14:cNvPr>
              <p14:cNvContentPartPr/>
              <p14:nvPr/>
            </p14:nvContentPartPr>
            <p14:xfrm>
              <a:off x="7113022" y="6333619"/>
              <a:ext cx="15240" cy="22292"/>
            </p14:xfrm>
          </p:contentPart>
        </mc:Choice>
        <mc:Fallback>
          <p:pic>
            <p:nvPicPr>
              <p:cNvPr id="34" name="Encre 33">
                <a:extLst>
                  <a:ext uri="{FF2B5EF4-FFF2-40B4-BE49-F238E27FC236}">
                    <a16:creationId xmlns:a16="http://schemas.microsoft.com/office/drawing/2014/main" id="{2A4CA74F-CEC5-7288-ED23-1E2E53E02804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351022" y="6316281"/>
                <a:ext cx="1524000" cy="573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35" name="Encre 34">
                <a:extLst>
                  <a:ext uri="{FF2B5EF4-FFF2-40B4-BE49-F238E27FC236}">
                    <a16:creationId xmlns:a16="http://schemas.microsoft.com/office/drawing/2014/main" id="{11FB2492-5354-1750-4C05-9B200D889CBB}"/>
                  </a:ext>
                </a:extLst>
              </p14:cNvPr>
              <p14:cNvContentPartPr/>
              <p14:nvPr/>
            </p14:nvContentPartPr>
            <p14:xfrm>
              <a:off x="7119687" y="6375131"/>
              <a:ext cx="96218" cy="15240"/>
            </p14:xfrm>
          </p:contentPart>
        </mc:Choice>
        <mc:Fallback>
          <p:pic>
            <p:nvPicPr>
              <p:cNvPr id="35" name="Encre 34">
                <a:extLst>
                  <a:ext uri="{FF2B5EF4-FFF2-40B4-BE49-F238E27FC236}">
                    <a16:creationId xmlns:a16="http://schemas.microsoft.com/office/drawing/2014/main" id="{11FB2492-5354-1750-4C05-9B200D889CBB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7102095" y="5628371"/>
                <a:ext cx="131761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36" name="Encre 35">
                <a:extLst>
                  <a:ext uri="{FF2B5EF4-FFF2-40B4-BE49-F238E27FC236}">
                    <a16:creationId xmlns:a16="http://schemas.microsoft.com/office/drawing/2014/main" id="{F3506686-B91D-3979-0519-DAEADE58CA44}"/>
                  </a:ext>
                </a:extLst>
              </p14:cNvPr>
              <p14:cNvContentPartPr/>
              <p14:nvPr/>
            </p14:nvContentPartPr>
            <p14:xfrm>
              <a:off x="7476271" y="6375131"/>
              <a:ext cx="28917" cy="15240"/>
            </p14:xfrm>
          </p:contentPart>
        </mc:Choice>
        <mc:Fallback>
          <p:pic>
            <p:nvPicPr>
              <p:cNvPr id="36" name="Encre 35">
                <a:extLst>
                  <a:ext uri="{FF2B5EF4-FFF2-40B4-BE49-F238E27FC236}">
                    <a16:creationId xmlns:a16="http://schemas.microsoft.com/office/drawing/2014/main" id="{F3506686-B91D-3979-0519-DAEADE58CA44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7458778" y="6292158"/>
                <a:ext cx="64260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8A672534-CEC8-256A-D2D6-B290995C1CCD}"/>
                  </a:ext>
                </a:extLst>
              </p14:cNvPr>
              <p14:cNvContentPartPr/>
              <p14:nvPr/>
            </p14:nvContentPartPr>
            <p14:xfrm>
              <a:off x="7668270" y="6403593"/>
              <a:ext cx="15240" cy="15240"/>
            </p14:xfrm>
          </p:contentPart>
        </mc:Choice>
        <mc:Fallback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8A672534-CEC8-256A-D2D6-B290995C1CCD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7640048" y="6340093"/>
                <a:ext cx="71120" cy="1409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38" name="Encre 37">
                <a:extLst>
                  <a:ext uri="{FF2B5EF4-FFF2-40B4-BE49-F238E27FC236}">
                    <a16:creationId xmlns:a16="http://schemas.microsoft.com/office/drawing/2014/main" id="{87199C55-2AD0-716D-C185-5FA9AE7E34FB}"/>
                  </a:ext>
                </a:extLst>
              </p14:cNvPr>
              <p14:cNvContentPartPr/>
              <p14:nvPr/>
            </p14:nvContentPartPr>
            <p14:xfrm>
              <a:off x="7772305" y="6430770"/>
              <a:ext cx="15240" cy="15240"/>
            </p14:xfrm>
          </p:contentPart>
        </mc:Choice>
        <mc:Fallback>
          <p:pic>
            <p:nvPicPr>
              <p:cNvPr id="38" name="Encre 37">
                <a:extLst>
                  <a:ext uri="{FF2B5EF4-FFF2-40B4-BE49-F238E27FC236}">
                    <a16:creationId xmlns:a16="http://schemas.microsoft.com/office/drawing/2014/main" id="{87199C55-2AD0-716D-C185-5FA9AE7E34FB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7025545" y="6392670"/>
                <a:ext cx="1524000" cy="906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39" name="Encre 38">
                <a:extLst>
                  <a:ext uri="{FF2B5EF4-FFF2-40B4-BE49-F238E27FC236}">
                    <a16:creationId xmlns:a16="http://schemas.microsoft.com/office/drawing/2014/main" id="{334F1C9D-470C-CCFD-53FE-CB6C90DA2B28}"/>
                  </a:ext>
                </a:extLst>
              </p14:cNvPr>
              <p14:cNvContentPartPr/>
              <p14:nvPr/>
            </p14:nvContentPartPr>
            <p14:xfrm>
              <a:off x="7534636" y="6457871"/>
              <a:ext cx="116732" cy="15240"/>
            </p14:xfrm>
          </p:contentPart>
        </mc:Choice>
        <mc:Fallback>
          <p:pic>
            <p:nvPicPr>
              <p:cNvPr id="39" name="Encre 38">
                <a:extLst>
                  <a:ext uri="{FF2B5EF4-FFF2-40B4-BE49-F238E27FC236}">
                    <a16:creationId xmlns:a16="http://schemas.microsoft.com/office/drawing/2014/main" id="{334F1C9D-470C-CCFD-53FE-CB6C90DA2B28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516677" y="6438821"/>
                <a:ext cx="152290" cy="529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40" name="Encre 39">
                <a:extLst>
                  <a:ext uri="{FF2B5EF4-FFF2-40B4-BE49-F238E27FC236}">
                    <a16:creationId xmlns:a16="http://schemas.microsoft.com/office/drawing/2014/main" id="{3563D6D1-176B-B7EC-383A-D277A908C1F4}"/>
                  </a:ext>
                </a:extLst>
              </p14:cNvPr>
              <p14:cNvContentPartPr/>
              <p14:nvPr/>
            </p14:nvContentPartPr>
            <p14:xfrm>
              <a:off x="7211721" y="6417026"/>
              <a:ext cx="29143" cy="15240"/>
            </p14:xfrm>
          </p:contentPart>
        </mc:Choice>
        <mc:Fallback>
          <p:pic>
            <p:nvPicPr>
              <p:cNvPr id="40" name="Encre 39">
                <a:extLst>
                  <a:ext uri="{FF2B5EF4-FFF2-40B4-BE49-F238E27FC236}">
                    <a16:creationId xmlns:a16="http://schemas.microsoft.com/office/drawing/2014/main" id="{3563D6D1-176B-B7EC-383A-D277A908C1F4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7193951" y="5655026"/>
                <a:ext cx="64328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41" name="Encre 40">
                <a:extLst>
                  <a:ext uri="{FF2B5EF4-FFF2-40B4-BE49-F238E27FC236}">
                    <a16:creationId xmlns:a16="http://schemas.microsoft.com/office/drawing/2014/main" id="{4566D37B-40B3-D119-7C2E-E2E1167069C2}"/>
                  </a:ext>
                </a:extLst>
              </p14:cNvPr>
              <p14:cNvContentPartPr/>
              <p14:nvPr/>
            </p14:nvContentPartPr>
            <p14:xfrm>
              <a:off x="6640481" y="6405680"/>
              <a:ext cx="476560" cy="32354"/>
            </p14:xfrm>
          </p:contentPart>
        </mc:Choice>
        <mc:Fallback>
          <p:pic>
            <p:nvPicPr>
              <p:cNvPr id="41" name="Encre 40">
                <a:extLst>
                  <a:ext uri="{FF2B5EF4-FFF2-40B4-BE49-F238E27FC236}">
                    <a16:creationId xmlns:a16="http://schemas.microsoft.com/office/drawing/2014/main" id="{4566D37B-40B3-D119-7C2E-E2E1167069C2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6622857" y="6388259"/>
                <a:ext cx="512167" cy="675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42" name="Encre 41">
                <a:extLst>
                  <a:ext uri="{FF2B5EF4-FFF2-40B4-BE49-F238E27FC236}">
                    <a16:creationId xmlns:a16="http://schemas.microsoft.com/office/drawing/2014/main" id="{02E58F45-C681-1B2B-9BEF-14E1A7AE4ED3}"/>
                  </a:ext>
                </a:extLst>
              </p14:cNvPr>
              <p14:cNvContentPartPr/>
              <p14:nvPr/>
            </p14:nvContentPartPr>
            <p14:xfrm>
              <a:off x="6131220" y="6344642"/>
              <a:ext cx="341457" cy="44382"/>
            </p14:xfrm>
          </p:contentPart>
        </mc:Choice>
        <mc:Fallback>
          <p:pic>
            <p:nvPicPr>
              <p:cNvPr id="42" name="Encre 41">
                <a:extLst>
                  <a:ext uri="{FF2B5EF4-FFF2-40B4-BE49-F238E27FC236}">
                    <a16:creationId xmlns:a16="http://schemas.microsoft.com/office/drawing/2014/main" id="{02E58F45-C681-1B2B-9BEF-14E1A7AE4ED3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6113589" y="6327104"/>
                <a:ext cx="377078" cy="79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3" name="Encre 42">
                <a:extLst>
                  <a:ext uri="{FF2B5EF4-FFF2-40B4-BE49-F238E27FC236}">
                    <a16:creationId xmlns:a16="http://schemas.microsoft.com/office/drawing/2014/main" id="{534826CF-57F1-5451-6396-4C35B098EC96}"/>
                  </a:ext>
                </a:extLst>
              </p14:cNvPr>
              <p14:cNvContentPartPr/>
              <p14:nvPr/>
            </p14:nvContentPartPr>
            <p14:xfrm>
              <a:off x="5668802" y="6364395"/>
              <a:ext cx="52181" cy="15240"/>
            </p14:xfrm>
          </p:contentPart>
        </mc:Choice>
        <mc:Fallback>
          <p:pic>
            <p:nvPicPr>
              <p:cNvPr id="43" name="Encre 42">
                <a:extLst>
                  <a:ext uri="{FF2B5EF4-FFF2-40B4-BE49-F238E27FC236}">
                    <a16:creationId xmlns:a16="http://schemas.microsoft.com/office/drawing/2014/main" id="{534826CF-57F1-5451-6396-4C35B098EC96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5651289" y="5602395"/>
                <a:ext cx="87564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44" name="Encre 43">
                <a:extLst>
                  <a:ext uri="{FF2B5EF4-FFF2-40B4-BE49-F238E27FC236}">
                    <a16:creationId xmlns:a16="http://schemas.microsoft.com/office/drawing/2014/main" id="{7F60D713-4B24-D4F5-081A-A1F83D106489}"/>
                  </a:ext>
                </a:extLst>
              </p14:cNvPr>
              <p14:cNvContentPartPr/>
              <p14:nvPr/>
            </p14:nvContentPartPr>
            <p14:xfrm>
              <a:off x="5263189" y="6354565"/>
              <a:ext cx="138579" cy="15240"/>
            </p14:xfrm>
          </p:contentPart>
        </mc:Choice>
        <mc:Fallback>
          <p:pic>
            <p:nvPicPr>
              <p:cNvPr id="44" name="Encre 43">
                <a:extLst>
                  <a:ext uri="{FF2B5EF4-FFF2-40B4-BE49-F238E27FC236}">
                    <a16:creationId xmlns:a16="http://schemas.microsoft.com/office/drawing/2014/main" id="{7F60D713-4B24-D4F5-081A-A1F83D106489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5245597" y="6327895"/>
                <a:ext cx="174121" cy="691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45" name="Encre 44">
                <a:extLst>
                  <a:ext uri="{FF2B5EF4-FFF2-40B4-BE49-F238E27FC236}">
                    <a16:creationId xmlns:a16="http://schemas.microsoft.com/office/drawing/2014/main" id="{7F830EBB-0A35-C93A-769B-2EE6399CD271}"/>
                  </a:ext>
                </a:extLst>
              </p14:cNvPr>
              <p14:cNvContentPartPr/>
              <p14:nvPr/>
            </p14:nvContentPartPr>
            <p14:xfrm>
              <a:off x="5110383" y="6295626"/>
              <a:ext cx="134553" cy="20135"/>
            </p14:xfrm>
          </p:contentPart>
        </mc:Choice>
        <mc:Fallback>
          <p:pic>
            <p:nvPicPr>
              <p:cNvPr id="45" name="Encre 44">
                <a:extLst>
                  <a:ext uri="{FF2B5EF4-FFF2-40B4-BE49-F238E27FC236}">
                    <a16:creationId xmlns:a16="http://schemas.microsoft.com/office/drawing/2014/main" id="{7F830EBB-0A35-C93A-769B-2EE6399CD271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5092443" y="6278317"/>
                <a:ext cx="170075" cy="551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46" name="Encre 45">
                <a:extLst>
                  <a:ext uri="{FF2B5EF4-FFF2-40B4-BE49-F238E27FC236}">
                    <a16:creationId xmlns:a16="http://schemas.microsoft.com/office/drawing/2014/main" id="{6319F697-D76B-BEED-C0C3-79764B581D5B}"/>
                  </a:ext>
                </a:extLst>
              </p14:cNvPr>
              <p14:cNvContentPartPr/>
              <p14:nvPr/>
            </p14:nvContentPartPr>
            <p14:xfrm>
              <a:off x="4626397" y="6228656"/>
              <a:ext cx="167996" cy="28140"/>
            </p14:xfrm>
          </p:contentPart>
        </mc:Choice>
        <mc:Fallback>
          <p:pic>
            <p:nvPicPr>
              <p:cNvPr id="46" name="Encre 45">
                <a:extLst>
                  <a:ext uri="{FF2B5EF4-FFF2-40B4-BE49-F238E27FC236}">
                    <a16:creationId xmlns:a16="http://schemas.microsoft.com/office/drawing/2014/main" id="{6319F697-D76B-BEED-C0C3-79764B581D5B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4608449" y="6210846"/>
                <a:ext cx="203534" cy="634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47" name="Encre 46">
                <a:extLst>
                  <a:ext uri="{FF2B5EF4-FFF2-40B4-BE49-F238E27FC236}">
                    <a16:creationId xmlns:a16="http://schemas.microsoft.com/office/drawing/2014/main" id="{04F900C1-20AA-441A-6C7D-A80B8544878F}"/>
                  </a:ext>
                </a:extLst>
              </p14:cNvPr>
              <p14:cNvContentPartPr/>
              <p14:nvPr/>
            </p14:nvContentPartPr>
            <p14:xfrm>
              <a:off x="4169392" y="6270351"/>
              <a:ext cx="51953" cy="31722"/>
            </p14:xfrm>
          </p:contentPart>
        </mc:Choice>
        <mc:Fallback>
          <p:pic>
            <p:nvPicPr>
              <p:cNvPr id="47" name="Encre 46">
                <a:extLst>
                  <a:ext uri="{FF2B5EF4-FFF2-40B4-BE49-F238E27FC236}">
                    <a16:creationId xmlns:a16="http://schemas.microsoft.com/office/drawing/2014/main" id="{04F900C1-20AA-441A-6C7D-A80B8544878F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151835" y="6252886"/>
                <a:ext cx="87424" cy="670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48" name="Encre 47">
                <a:extLst>
                  <a:ext uri="{FF2B5EF4-FFF2-40B4-BE49-F238E27FC236}">
                    <a16:creationId xmlns:a16="http://schemas.microsoft.com/office/drawing/2014/main" id="{A123EE59-05F8-0861-3A77-F64D20145EAB}"/>
                  </a:ext>
                </a:extLst>
              </p14:cNvPr>
              <p14:cNvContentPartPr/>
              <p14:nvPr/>
            </p14:nvContentPartPr>
            <p14:xfrm>
              <a:off x="3995540" y="6326672"/>
              <a:ext cx="79743" cy="24247"/>
            </p14:xfrm>
          </p:contentPart>
        </mc:Choice>
        <mc:Fallback>
          <p:pic>
            <p:nvPicPr>
              <p:cNvPr id="48" name="Encre 47">
                <a:extLst>
                  <a:ext uri="{FF2B5EF4-FFF2-40B4-BE49-F238E27FC236}">
                    <a16:creationId xmlns:a16="http://schemas.microsoft.com/office/drawing/2014/main" id="{A123EE59-05F8-0861-3A77-F64D20145EAB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3978018" y="6309200"/>
                <a:ext cx="115145" cy="595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49" name="Encre 48">
                <a:extLst>
                  <a:ext uri="{FF2B5EF4-FFF2-40B4-BE49-F238E27FC236}">
                    <a16:creationId xmlns:a16="http://schemas.microsoft.com/office/drawing/2014/main" id="{D626424C-D480-6EFE-8A25-9B4C276F2114}"/>
                  </a:ext>
                </a:extLst>
              </p14:cNvPr>
              <p14:cNvContentPartPr/>
              <p14:nvPr/>
            </p14:nvContentPartPr>
            <p14:xfrm>
              <a:off x="3461774" y="6359158"/>
              <a:ext cx="291016" cy="15240"/>
            </p14:xfrm>
          </p:contentPart>
        </mc:Choice>
        <mc:Fallback>
          <p:pic>
            <p:nvPicPr>
              <p:cNvPr id="49" name="Encre 48">
                <a:extLst>
                  <a:ext uri="{FF2B5EF4-FFF2-40B4-BE49-F238E27FC236}">
                    <a16:creationId xmlns:a16="http://schemas.microsoft.com/office/drawing/2014/main" id="{D626424C-D480-6EFE-8A25-9B4C276F2114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3443788" y="6284482"/>
                <a:ext cx="326629" cy="1661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50" name="Encre 49">
                <a:extLst>
                  <a:ext uri="{FF2B5EF4-FFF2-40B4-BE49-F238E27FC236}">
                    <a16:creationId xmlns:a16="http://schemas.microsoft.com/office/drawing/2014/main" id="{44A3010F-40E9-672E-DC6D-AF0B17A8C51F}"/>
                  </a:ext>
                </a:extLst>
              </p14:cNvPr>
              <p14:cNvContentPartPr/>
              <p14:nvPr/>
            </p14:nvContentPartPr>
            <p14:xfrm>
              <a:off x="3284838" y="6302627"/>
              <a:ext cx="15240" cy="15240"/>
            </p14:xfrm>
          </p:contentPart>
        </mc:Choice>
        <mc:Fallback>
          <p:pic>
            <p:nvPicPr>
              <p:cNvPr id="50" name="Encre 49">
                <a:extLst>
                  <a:ext uri="{FF2B5EF4-FFF2-40B4-BE49-F238E27FC236}">
                    <a16:creationId xmlns:a16="http://schemas.microsoft.com/office/drawing/2014/main" id="{44A3010F-40E9-672E-DC6D-AF0B17A8C51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538078" y="5555867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51" name="Encre 50">
                <a:extLst>
                  <a:ext uri="{FF2B5EF4-FFF2-40B4-BE49-F238E27FC236}">
                    <a16:creationId xmlns:a16="http://schemas.microsoft.com/office/drawing/2014/main" id="{738CB92E-0AFF-1994-7B0E-A90CB1893D4E}"/>
                  </a:ext>
                </a:extLst>
              </p14:cNvPr>
              <p14:cNvContentPartPr/>
              <p14:nvPr/>
            </p14:nvContentPartPr>
            <p14:xfrm>
              <a:off x="3136618" y="6432189"/>
              <a:ext cx="19096" cy="37834"/>
            </p14:xfrm>
          </p:contentPart>
        </mc:Choice>
        <mc:Fallback>
          <p:pic>
            <p:nvPicPr>
              <p:cNvPr id="51" name="Encre 50">
                <a:extLst>
                  <a:ext uri="{FF2B5EF4-FFF2-40B4-BE49-F238E27FC236}">
                    <a16:creationId xmlns:a16="http://schemas.microsoft.com/office/drawing/2014/main" id="{738CB92E-0AFF-1994-7B0E-A90CB1893D4E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3119290" y="6414700"/>
                <a:ext cx="54105" cy="731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52" name="Encre 51">
                <a:extLst>
                  <a:ext uri="{FF2B5EF4-FFF2-40B4-BE49-F238E27FC236}">
                    <a16:creationId xmlns:a16="http://schemas.microsoft.com/office/drawing/2014/main" id="{F106F0D7-5B15-B6F4-F735-3D9E68803075}"/>
                  </a:ext>
                </a:extLst>
              </p14:cNvPr>
              <p14:cNvContentPartPr/>
              <p14:nvPr/>
            </p14:nvContentPartPr>
            <p14:xfrm>
              <a:off x="3093695" y="6459396"/>
              <a:ext cx="15240" cy="15240"/>
            </p14:xfrm>
          </p:contentPart>
        </mc:Choice>
        <mc:Fallback>
          <p:pic>
            <p:nvPicPr>
              <p:cNvPr id="52" name="Encre 51">
                <a:extLst>
                  <a:ext uri="{FF2B5EF4-FFF2-40B4-BE49-F238E27FC236}">
                    <a16:creationId xmlns:a16="http://schemas.microsoft.com/office/drawing/2014/main" id="{F106F0D7-5B15-B6F4-F735-3D9E6880307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331695" y="5712636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53" name="Encre 52">
                <a:extLst>
                  <a:ext uri="{FF2B5EF4-FFF2-40B4-BE49-F238E27FC236}">
                    <a16:creationId xmlns:a16="http://schemas.microsoft.com/office/drawing/2014/main" id="{A5A7EA0C-BCB5-B07A-5715-F63C489DFBFB}"/>
                  </a:ext>
                </a:extLst>
              </p14:cNvPr>
              <p14:cNvContentPartPr/>
              <p14:nvPr/>
            </p14:nvContentPartPr>
            <p14:xfrm>
              <a:off x="3285612" y="6421854"/>
              <a:ext cx="15240" cy="15240"/>
            </p14:xfrm>
          </p:contentPart>
        </mc:Choice>
        <mc:Fallback>
          <p:pic>
            <p:nvPicPr>
              <p:cNvPr id="53" name="Encre 52">
                <a:extLst>
                  <a:ext uri="{FF2B5EF4-FFF2-40B4-BE49-F238E27FC236}">
                    <a16:creationId xmlns:a16="http://schemas.microsoft.com/office/drawing/2014/main" id="{A5A7EA0C-BCB5-B07A-5715-F63C489DFBFB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3190362" y="5675094"/>
                <a:ext cx="203835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54" name="Encre 53">
                <a:extLst>
                  <a:ext uri="{FF2B5EF4-FFF2-40B4-BE49-F238E27FC236}">
                    <a16:creationId xmlns:a16="http://schemas.microsoft.com/office/drawing/2014/main" id="{F30E3B8A-69FE-5C8F-2B33-547C6ABC41E0}"/>
                  </a:ext>
                </a:extLst>
              </p14:cNvPr>
              <p14:cNvContentPartPr/>
              <p14:nvPr/>
            </p14:nvContentPartPr>
            <p14:xfrm>
              <a:off x="3236044" y="6296338"/>
              <a:ext cx="27729" cy="15240"/>
            </p14:xfrm>
          </p:contentPart>
        </mc:Choice>
        <mc:Fallback>
          <p:pic>
            <p:nvPicPr>
              <p:cNvPr id="54" name="Encre 53">
                <a:extLst>
                  <a:ext uri="{FF2B5EF4-FFF2-40B4-BE49-F238E27FC236}">
                    <a16:creationId xmlns:a16="http://schemas.microsoft.com/office/drawing/2014/main" id="{F30E3B8A-69FE-5C8F-2B33-547C6ABC41E0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3218269" y="5549578"/>
                <a:ext cx="62924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55" name="Encre 54">
                <a:extLst>
                  <a:ext uri="{FF2B5EF4-FFF2-40B4-BE49-F238E27FC236}">
                    <a16:creationId xmlns:a16="http://schemas.microsoft.com/office/drawing/2014/main" id="{2AD7E469-3876-510B-C25E-62D0B632C298}"/>
                  </a:ext>
                </a:extLst>
              </p14:cNvPr>
              <p14:cNvContentPartPr/>
              <p14:nvPr/>
            </p14:nvContentPartPr>
            <p14:xfrm>
              <a:off x="3074962" y="6304204"/>
              <a:ext cx="15240" cy="15240"/>
            </p14:xfrm>
          </p:contentPart>
        </mc:Choice>
        <mc:Fallback>
          <p:pic>
            <p:nvPicPr>
              <p:cNvPr id="55" name="Encre 54">
                <a:extLst>
                  <a:ext uri="{FF2B5EF4-FFF2-40B4-BE49-F238E27FC236}">
                    <a16:creationId xmlns:a16="http://schemas.microsoft.com/office/drawing/2014/main" id="{2AD7E469-3876-510B-C25E-62D0B632C29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328202" y="5557444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56" name="Encre 55">
                <a:extLst>
                  <a:ext uri="{FF2B5EF4-FFF2-40B4-BE49-F238E27FC236}">
                    <a16:creationId xmlns:a16="http://schemas.microsoft.com/office/drawing/2014/main" id="{9A6234F9-02CE-0AB0-86BD-E2B3FE960AED}"/>
                  </a:ext>
                </a:extLst>
              </p14:cNvPr>
              <p14:cNvContentPartPr/>
              <p14:nvPr/>
            </p14:nvContentPartPr>
            <p14:xfrm>
              <a:off x="3018142" y="6418347"/>
              <a:ext cx="15240" cy="15240"/>
            </p14:xfrm>
          </p:contentPart>
        </mc:Choice>
        <mc:Fallback>
          <p:pic>
            <p:nvPicPr>
              <p:cNvPr id="56" name="Encre 55">
                <a:extLst>
                  <a:ext uri="{FF2B5EF4-FFF2-40B4-BE49-F238E27FC236}">
                    <a16:creationId xmlns:a16="http://schemas.microsoft.com/office/drawing/2014/main" id="{9A6234F9-02CE-0AB0-86BD-E2B3FE960AE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71382" y="5671587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57" name="Encre 56">
                <a:extLst>
                  <a:ext uri="{FF2B5EF4-FFF2-40B4-BE49-F238E27FC236}">
                    <a16:creationId xmlns:a16="http://schemas.microsoft.com/office/drawing/2014/main" id="{7FC0633E-3DD8-C6AE-5199-217F57EA6F8C}"/>
                  </a:ext>
                </a:extLst>
              </p14:cNvPr>
              <p14:cNvContentPartPr/>
              <p14:nvPr/>
            </p14:nvContentPartPr>
            <p14:xfrm>
              <a:off x="2948990" y="6391142"/>
              <a:ext cx="15240" cy="15240"/>
            </p14:xfrm>
          </p:contentPart>
        </mc:Choice>
        <mc:Fallback>
          <p:pic>
            <p:nvPicPr>
              <p:cNvPr id="57" name="Encre 56">
                <a:extLst>
                  <a:ext uri="{FF2B5EF4-FFF2-40B4-BE49-F238E27FC236}">
                    <a16:creationId xmlns:a16="http://schemas.microsoft.com/office/drawing/2014/main" id="{7FC0633E-3DD8-C6AE-5199-217F57EA6F8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02230" y="5629142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58" name="Encre 57">
                <a:extLst>
                  <a:ext uri="{FF2B5EF4-FFF2-40B4-BE49-F238E27FC236}">
                    <a16:creationId xmlns:a16="http://schemas.microsoft.com/office/drawing/2014/main" id="{77E96313-210E-4CC2-29C7-753EA8344915}"/>
                  </a:ext>
                </a:extLst>
              </p14:cNvPr>
              <p14:cNvContentPartPr/>
              <p14:nvPr/>
            </p14:nvContentPartPr>
            <p14:xfrm>
              <a:off x="3439134" y="6403554"/>
              <a:ext cx="125945" cy="15240"/>
            </p14:xfrm>
          </p:contentPart>
        </mc:Choice>
        <mc:Fallback>
          <p:pic>
            <p:nvPicPr>
              <p:cNvPr id="58" name="Encre 57">
                <a:extLst>
                  <a:ext uri="{FF2B5EF4-FFF2-40B4-BE49-F238E27FC236}">
                    <a16:creationId xmlns:a16="http://schemas.microsoft.com/office/drawing/2014/main" id="{77E96313-210E-4CC2-29C7-753EA8344915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3421552" y="6377804"/>
                <a:ext cx="161468" cy="672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59" name="Encre 58">
                <a:extLst>
                  <a:ext uri="{FF2B5EF4-FFF2-40B4-BE49-F238E27FC236}">
                    <a16:creationId xmlns:a16="http://schemas.microsoft.com/office/drawing/2014/main" id="{53EBCADB-0B9A-574D-7A4B-7CFA7DC8D4F7}"/>
                  </a:ext>
                </a:extLst>
              </p14:cNvPr>
              <p14:cNvContentPartPr/>
              <p14:nvPr/>
            </p14:nvContentPartPr>
            <p14:xfrm>
              <a:off x="4185701" y="6463389"/>
              <a:ext cx="15240" cy="15240"/>
            </p14:xfrm>
          </p:contentPart>
        </mc:Choice>
        <mc:Fallback>
          <p:pic>
            <p:nvPicPr>
              <p:cNvPr id="59" name="Encre 58">
                <a:extLst>
                  <a:ext uri="{FF2B5EF4-FFF2-40B4-BE49-F238E27FC236}">
                    <a16:creationId xmlns:a16="http://schemas.microsoft.com/office/drawing/2014/main" id="{53EBCADB-0B9A-574D-7A4B-7CFA7DC8D4F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438941" y="5716629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60" name="Encre 59">
                <a:extLst>
                  <a:ext uri="{FF2B5EF4-FFF2-40B4-BE49-F238E27FC236}">
                    <a16:creationId xmlns:a16="http://schemas.microsoft.com/office/drawing/2014/main" id="{7CA56E54-9436-2DB7-FD16-AAD77C9249A1}"/>
                  </a:ext>
                </a:extLst>
              </p14:cNvPr>
              <p14:cNvContentPartPr/>
              <p14:nvPr/>
            </p14:nvContentPartPr>
            <p14:xfrm>
              <a:off x="4185701" y="6463389"/>
              <a:ext cx="15240" cy="15240"/>
            </p14:xfrm>
          </p:contentPart>
        </mc:Choice>
        <mc:Fallback>
          <p:pic>
            <p:nvPicPr>
              <p:cNvPr id="60" name="Encre 59">
                <a:extLst>
                  <a:ext uri="{FF2B5EF4-FFF2-40B4-BE49-F238E27FC236}">
                    <a16:creationId xmlns:a16="http://schemas.microsoft.com/office/drawing/2014/main" id="{7CA56E54-9436-2DB7-FD16-AAD77C9249A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438941" y="5716629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61" name="Encre 60">
                <a:extLst>
                  <a:ext uri="{FF2B5EF4-FFF2-40B4-BE49-F238E27FC236}">
                    <a16:creationId xmlns:a16="http://schemas.microsoft.com/office/drawing/2014/main" id="{D91D4BF1-F65A-77DA-8E1E-4222E552DD03}"/>
                  </a:ext>
                </a:extLst>
              </p14:cNvPr>
              <p14:cNvContentPartPr/>
              <p14:nvPr/>
            </p14:nvContentPartPr>
            <p14:xfrm>
              <a:off x="4402835" y="6477880"/>
              <a:ext cx="30111" cy="15240"/>
            </p14:xfrm>
          </p:contentPart>
        </mc:Choice>
        <mc:Fallback>
          <p:pic>
            <p:nvPicPr>
              <p:cNvPr id="61" name="Encre 60">
                <a:extLst>
                  <a:ext uri="{FF2B5EF4-FFF2-40B4-BE49-F238E27FC236}">
                    <a16:creationId xmlns:a16="http://schemas.microsoft.com/office/drawing/2014/main" id="{D91D4BF1-F65A-77DA-8E1E-4222E552DD03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385477" y="5715880"/>
                <a:ext cx="65181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62" name="Encre 61">
                <a:extLst>
                  <a:ext uri="{FF2B5EF4-FFF2-40B4-BE49-F238E27FC236}">
                    <a16:creationId xmlns:a16="http://schemas.microsoft.com/office/drawing/2014/main" id="{F51977EA-625C-9134-A5D5-3E4D39F291D3}"/>
                  </a:ext>
                </a:extLst>
              </p14:cNvPr>
              <p14:cNvContentPartPr/>
              <p14:nvPr/>
            </p14:nvContentPartPr>
            <p14:xfrm>
              <a:off x="4549885" y="6420019"/>
              <a:ext cx="95381" cy="36454"/>
            </p14:xfrm>
          </p:contentPart>
        </mc:Choice>
        <mc:Fallback>
          <p:pic>
            <p:nvPicPr>
              <p:cNvPr id="62" name="Encre 61">
                <a:extLst>
                  <a:ext uri="{FF2B5EF4-FFF2-40B4-BE49-F238E27FC236}">
                    <a16:creationId xmlns:a16="http://schemas.microsoft.com/office/drawing/2014/main" id="{F51977EA-625C-9134-A5D5-3E4D39F291D3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4531956" y="6402507"/>
                <a:ext cx="130880" cy="718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63" name="Encre 62">
                <a:extLst>
                  <a:ext uri="{FF2B5EF4-FFF2-40B4-BE49-F238E27FC236}">
                    <a16:creationId xmlns:a16="http://schemas.microsoft.com/office/drawing/2014/main" id="{0E55BBED-97AA-1403-D810-F8364CAA4EA5}"/>
                  </a:ext>
                </a:extLst>
              </p14:cNvPr>
              <p14:cNvContentPartPr/>
              <p14:nvPr/>
            </p14:nvContentPartPr>
            <p14:xfrm>
              <a:off x="4691058" y="6385368"/>
              <a:ext cx="142818" cy="15240"/>
            </p14:xfrm>
          </p:contentPart>
        </mc:Choice>
        <mc:Fallback>
          <p:pic>
            <p:nvPicPr>
              <p:cNvPr id="63" name="Encre 62">
                <a:extLst>
                  <a:ext uri="{FF2B5EF4-FFF2-40B4-BE49-F238E27FC236}">
                    <a16:creationId xmlns:a16="http://schemas.microsoft.com/office/drawing/2014/main" id="{0E55BBED-97AA-1403-D810-F8364CAA4EA5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4673116" y="6349082"/>
                <a:ext cx="178343" cy="870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64" name="Encre 63">
                <a:extLst>
                  <a:ext uri="{FF2B5EF4-FFF2-40B4-BE49-F238E27FC236}">
                    <a16:creationId xmlns:a16="http://schemas.microsoft.com/office/drawing/2014/main" id="{CFCCCBDB-8099-D300-028A-6C6D47542083}"/>
                  </a:ext>
                </a:extLst>
              </p14:cNvPr>
              <p14:cNvContentPartPr/>
              <p14:nvPr/>
            </p14:nvContentPartPr>
            <p14:xfrm>
              <a:off x="5122566" y="6407957"/>
              <a:ext cx="15240" cy="15240"/>
            </p14:xfrm>
          </p:contentPart>
        </mc:Choice>
        <mc:Fallback>
          <p:pic>
            <p:nvPicPr>
              <p:cNvPr id="64" name="Encre 63">
                <a:extLst>
                  <a:ext uri="{FF2B5EF4-FFF2-40B4-BE49-F238E27FC236}">
                    <a16:creationId xmlns:a16="http://schemas.microsoft.com/office/drawing/2014/main" id="{CFCCCBDB-8099-D300-028A-6C6D47542083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360566" y="5661197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65" name="Encre 64">
                <a:extLst>
                  <a:ext uri="{FF2B5EF4-FFF2-40B4-BE49-F238E27FC236}">
                    <a16:creationId xmlns:a16="http://schemas.microsoft.com/office/drawing/2014/main" id="{EF04AFF8-8831-BFF5-2756-27EC91DA9712}"/>
                  </a:ext>
                </a:extLst>
              </p14:cNvPr>
              <p14:cNvContentPartPr/>
              <p14:nvPr/>
            </p14:nvContentPartPr>
            <p14:xfrm>
              <a:off x="5294116" y="6407957"/>
              <a:ext cx="30484" cy="15240"/>
            </p14:xfrm>
          </p:contentPart>
        </mc:Choice>
        <mc:Fallback>
          <p:pic>
            <p:nvPicPr>
              <p:cNvPr id="65" name="Encre 64">
                <a:extLst>
                  <a:ext uri="{FF2B5EF4-FFF2-40B4-BE49-F238E27FC236}">
                    <a16:creationId xmlns:a16="http://schemas.microsoft.com/office/drawing/2014/main" id="{EF04AFF8-8831-BFF5-2756-27EC91DA9712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5276393" y="5661197"/>
                <a:ext cx="65576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66" name="Encre 65">
                <a:extLst>
                  <a:ext uri="{FF2B5EF4-FFF2-40B4-BE49-F238E27FC236}">
                    <a16:creationId xmlns:a16="http://schemas.microsoft.com/office/drawing/2014/main" id="{24169370-409E-B56B-F612-D2AF1F76787E}"/>
                  </a:ext>
                </a:extLst>
              </p14:cNvPr>
              <p14:cNvContentPartPr/>
              <p14:nvPr/>
            </p14:nvContentPartPr>
            <p14:xfrm>
              <a:off x="5512396" y="6407957"/>
              <a:ext cx="55495" cy="15240"/>
            </p14:xfrm>
          </p:contentPart>
        </mc:Choice>
        <mc:Fallback>
          <p:pic>
            <p:nvPicPr>
              <p:cNvPr id="66" name="Encre 65">
                <a:extLst>
                  <a:ext uri="{FF2B5EF4-FFF2-40B4-BE49-F238E27FC236}">
                    <a16:creationId xmlns:a16="http://schemas.microsoft.com/office/drawing/2014/main" id="{24169370-409E-B56B-F612-D2AF1F76787E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5494494" y="5661197"/>
                <a:ext cx="9094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67" name="Encre 66">
                <a:extLst>
                  <a:ext uri="{FF2B5EF4-FFF2-40B4-BE49-F238E27FC236}">
                    <a16:creationId xmlns:a16="http://schemas.microsoft.com/office/drawing/2014/main" id="{0DEEB8DD-A461-2C1D-E81E-D8C44170690A}"/>
                  </a:ext>
                </a:extLst>
              </p14:cNvPr>
              <p14:cNvContentPartPr/>
              <p14:nvPr/>
            </p14:nvContentPartPr>
            <p14:xfrm>
              <a:off x="5609359" y="6407957"/>
              <a:ext cx="15240" cy="15240"/>
            </p14:xfrm>
          </p:contentPart>
        </mc:Choice>
        <mc:Fallback>
          <p:pic>
            <p:nvPicPr>
              <p:cNvPr id="67" name="Encre 66">
                <a:extLst>
                  <a:ext uri="{FF2B5EF4-FFF2-40B4-BE49-F238E27FC236}">
                    <a16:creationId xmlns:a16="http://schemas.microsoft.com/office/drawing/2014/main" id="{0DEEB8DD-A461-2C1D-E81E-D8C44170690A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862599" y="5661197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68" name="Encre 67">
                <a:extLst>
                  <a:ext uri="{FF2B5EF4-FFF2-40B4-BE49-F238E27FC236}">
                    <a16:creationId xmlns:a16="http://schemas.microsoft.com/office/drawing/2014/main" id="{A8A7DAB0-AF56-E702-DE42-47DC5A4CCFAE}"/>
                  </a:ext>
                </a:extLst>
              </p14:cNvPr>
              <p14:cNvContentPartPr/>
              <p14:nvPr/>
            </p14:nvContentPartPr>
            <p14:xfrm>
              <a:off x="5733278" y="6434595"/>
              <a:ext cx="92753" cy="31984"/>
            </p14:xfrm>
          </p:contentPart>
        </mc:Choice>
        <mc:Fallback>
          <p:pic>
            <p:nvPicPr>
              <p:cNvPr id="68" name="Encre 67">
                <a:extLst>
                  <a:ext uri="{FF2B5EF4-FFF2-40B4-BE49-F238E27FC236}">
                    <a16:creationId xmlns:a16="http://schemas.microsoft.com/office/drawing/2014/main" id="{A8A7DAB0-AF56-E702-DE42-47DC5A4CCFAE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5715730" y="6417181"/>
                <a:ext cx="128207" cy="671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69" name="Encre 68">
                <a:extLst>
                  <a:ext uri="{FF2B5EF4-FFF2-40B4-BE49-F238E27FC236}">
                    <a16:creationId xmlns:a16="http://schemas.microsoft.com/office/drawing/2014/main" id="{CE3DB794-F84F-C93F-6C54-EE10A0B66EC6}"/>
                  </a:ext>
                </a:extLst>
              </p14:cNvPr>
              <p14:cNvContentPartPr/>
              <p14:nvPr/>
            </p14:nvContentPartPr>
            <p14:xfrm>
              <a:off x="5899731" y="6410865"/>
              <a:ext cx="60367" cy="15240"/>
            </p14:xfrm>
          </p:contentPart>
        </mc:Choice>
        <mc:Fallback>
          <p:pic>
            <p:nvPicPr>
              <p:cNvPr id="69" name="Encre 68">
                <a:extLst>
                  <a:ext uri="{FF2B5EF4-FFF2-40B4-BE49-F238E27FC236}">
                    <a16:creationId xmlns:a16="http://schemas.microsoft.com/office/drawing/2014/main" id="{CE3DB794-F84F-C93F-6C54-EE10A0B66EC6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5882228" y="5664105"/>
                <a:ext cx="9573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70" name="Encre 69">
                <a:extLst>
                  <a:ext uri="{FF2B5EF4-FFF2-40B4-BE49-F238E27FC236}">
                    <a16:creationId xmlns:a16="http://schemas.microsoft.com/office/drawing/2014/main" id="{FBF18D40-2813-8FED-759A-756EF25D3036}"/>
                  </a:ext>
                </a:extLst>
              </p14:cNvPr>
              <p14:cNvContentPartPr/>
              <p14:nvPr/>
            </p14:nvContentPartPr>
            <p14:xfrm>
              <a:off x="6195502" y="6377916"/>
              <a:ext cx="15240" cy="15240"/>
            </p14:xfrm>
          </p:contentPart>
        </mc:Choice>
        <mc:Fallback>
          <p:pic>
            <p:nvPicPr>
              <p:cNvPr id="70" name="Encre 69">
                <a:extLst>
                  <a:ext uri="{FF2B5EF4-FFF2-40B4-BE49-F238E27FC236}">
                    <a16:creationId xmlns:a16="http://schemas.microsoft.com/office/drawing/2014/main" id="{FBF18D40-2813-8FED-759A-756EF25D3036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6167280" y="6355504"/>
                <a:ext cx="71120" cy="596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71" name="Encre 70">
                <a:extLst>
                  <a:ext uri="{FF2B5EF4-FFF2-40B4-BE49-F238E27FC236}">
                    <a16:creationId xmlns:a16="http://schemas.microsoft.com/office/drawing/2014/main" id="{6AD247D1-CBEA-F3CB-C7A9-D1821FC2DE64}"/>
                  </a:ext>
                </a:extLst>
              </p14:cNvPr>
              <p14:cNvContentPartPr/>
              <p14:nvPr/>
            </p14:nvContentPartPr>
            <p14:xfrm>
              <a:off x="6208907" y="6297534"/>
              <a:ext cx="15240" cy="15240"/>
            </p14:xfrm>
          </p:contentPart>
        </mc:Choice>
        <mc:Fallback>
          <p:pic>
            <p:nvPicPr>
              <p:cNvPr id="71" name="Encre 70">
                <a:extLst>
                  <a:ext uri="{FF2B5EF4-FFF2-40B4-BE49-F238E27FC236}">
                    <a16:creationId xmlns:a16="http://schemas.microsoft.com/office/drawing/2014/main" id="{6AD247D1-CBEA-F3CB-C7A9-D1821FC2DE64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6186495" y="6214561"/>
                <a:ext cx="59615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72" name="Encre 71">
                <a:extLst>
                  <a:ext uri="{FF2B5EF4-FFF2-40B4-BE49-F238E27FC236}">
                    <a16:creationId xmlns:a16="http://schemas.microsoft.com/office/drawing/2014/main" id="{E20658C5-1A7B-1800-355B-5FF8E4273DC9}"/>
                  </a:ext>
                </a:extLst>
              </p14:cNvPr>
              <p14:cNvContentPartPr/>
              <p14:nvPr/>
            </p14:nvContentPartPr>
            <p14:xfrm>
              <a:off x="6460487" y="6286144"/>
              <a:ext cx="71303" cy="15240"/>
            </p14:xfrm>
          </p:contentPart>
        </mc:Choice>
        <mc:Fallback>
          <p:pic>
            <p:nvPicPr>
              <p:cNvPr id="72" name="Encre 71">
                <a:extLst>
                  <a:ext uri="{FF2B5EF4-FFF2-40B4-BE49-F238E27FC236}">
                    <a16:creationId xmlns:a16="http://schemas.microsoft.com/office/drawing/2014/main" id="{E20658C5-1A7B-1800-355B-5FF8E4273DC9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6442572" y="5524144"/>
                <a:ext cx="106775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73" name="Encre 72">
                <a:extLst>
                  <a:ext uri="{FF2B5EF4-FFF2-40B4-BE49-F238E27FC236}">
                    <a16:creationId xmlns:a16="http://schemas.microsoft.com/office/drawing/2014/main" id="{91078681-C82C-5E94-B38A-09FE46AF98F8}"/>
                  </a:ext>
                </a:extLst>
              </p14:cNvPr>
              <p14:cNvContentPartPr/>
              <p14:nvPr/>
            </p14:nvContentPartPr>
            <p14:xfrm>
              <a:off x="6838174" y="6332013"/>
              <a:ext cx="48107" cy="15240"/>
            </p14:xfrm>
          </p:contentPart>
        </mc:Choice>
        <mc:Fallback>
          <p:pic>
            <p:nvPicPr>
              <p:cNvPr id="73" name="Encre 72">
                <a:extLst>
                  <a:ext uri="{FF2B5EF4-FFF2-40B4-BE49-F238E27FC236}">
                    <a16:creationId xmlns:a16="http://schemas.microsoft.com/office/drawing/2014/main" id="{91078681-C82C-5E94-B38A-09FE46AF98F8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6820713" y="5585253"/>
                <a:ext cx="83385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74" name="Encre 73">
                <a:extLst>
                  <a:ext uri="{FF2B5EF4-FFF2-40B4-BE49-F238E27FC236}">
                    <a16:creationId xmlns:a16="http://schemas.microsoft.com/office/drawing/2014/main" id="{1A59AEEC-E82E-BC69-2480-BCEA526EBF23}"/>
                  </a:ext>
                </a:extLst>
              </p14:cNvPr>
              <p14:cNvContentPartPr/>
              <p14:nvPr/>
            </p14:nvContentPartPr>
            <p14:xfrm>
              <a:off x="7380439" y="6346498"/>
              <a:ext cx="37328" cy="15240"/>
            </p14:xfrm>
          </p:contentPart>
        </mc:Choice>
        <mc:Fallback>
          <p:pic>
            <p:nvPicPr>
              <p:cNvPr id="74" name="Encre 73">
                <a:extLst>
                  <a:ext uri="{FF2B5EF4-FFF2-40B4-BE49-F238E27FC236}">
                    <a16:creationId xmlns:a16="http://schemas.microsoft.com/office/drawing/2014/main" id="{1A59AEEC-E82E-BC69-2480-BCEA526EBF23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7362664" y="6310938"/>
                <a:ext cx="72523" cy="870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75" name="Encre 74">
                <a:extLst>
                  <a:ext uri="{FF2B5EF4-FFF2-40B4-BE49-F238E27FC236}">
                    <a16:creationId xmlns:a16="http://schemas.microsoft.com/office/drawing/2014/main" id="{6B5B07C9-CB9D-A50C-0A40-DD43401749ED}"/>
                  </a:ext>
                </a:extLst>
              </p14:cNvPr>
              <p14:cNvContentPartPr/>
              <p14:nvPr/>
            </p14:nvContentPartPr>
            <p14:xfrm>
              <a:off x="7495746" y="6346647"/>
              <a:ext cx="15384" cy="15240"/>
            </p14:xfrm>
          </p:contentPart>
        </mc:Choice>
        <mc:Fallback>
          <p:pic>
            <p:nvPicPr>
              <p:cNvPr id="75" name="Encre 74">
                <a:extLst>
                  <a:ext uri="{FF2B5EF4-FFF2-40B4-BE49-F238E27FC236}">
                    <a16:creationId xmlns:a16="http://schemas.microsoft.com/office/drawing/2014/main" id="{6B5B07C9-CB9D-A50C-0A40-DD43401749ED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7478614" y="5584647"/>
                <a:ext cx="49998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76" name="Encre 75">
                <a:extLst>
                  <a:ext uri="{FF2B5EF4-FFF2-40B4-BE49-F238E27FC236}">
                    <a16:creationId xmlns:a16="http://schemas.microsoft.com/office/drawing/2014/main" id="{23CB48E0-659E-D8D6-0381-6672EDE976F1}"/>
                  </a:ext>
                </a:extLst>
              </p14:cNvPr>
              <p14:cNvContentPartPr/>
              <p14:nvPr/>
            </p14:nvContentPartPr>
            <p14:xfrm>
              <a:off x="7621157" y="6346647"/>
              <a:ext cx="69073" cy="15240"/>
            </p14:xfrm>
          </p:contentPart>
        </mc:Choice>
        <mc:Fallback>
          <p:pic>
            <p:nvPicPr>
              <p:cNvPr id="76" name="Encre 75">
                <a:extLst>
                  <a:ext uri="{FF2B5EF4-FFF2-40B4-BE49-F238E27FC236}">
                    <a16:creationId xmlns:a16="http://schemas.microsoft.com/office/drawing/2014/main" id="{23CB48E0-659E-D8D6-0381-6672EDE976F1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7603262" y="5584647"/>
                <a:ext cx="104504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77" name="Encre 76">
                <a:extLst>
                  <a:ext uri="{FF2B5EF4-FFF2-40B4-BE49-F238E27FC236}">
                    <a16:creationId xmlns:a16="http://schemas.microsoft.com/office/drawing/2014/main" id="{26E6C6F8-0753-4B45-22DA-E4503720798D}"/>
                  </a:ext>
                </a:extLst>
              </p14:cNvPr>
              <p14:cNvContentPartPr/>
              <p14:nvPr/>
            </p14:nvContentPartPr>
            <p14:xfrm>
              <a:off x="7788696" y="6382326"/>
              <a:ext cx="15240" cy="18377"/>
            </p14:xfrm>
          </p:contentPart>
        </mc:Choice>
        <mc:Fallback>
          <p:pic>
            <p:nvPicPr>
              <p:cNvPr id="77" name="Encre 76">
                <a:extLst>
                  <a:ext uri="{FF2B5EF4-FFF2-40B4-BE49-F238E27FC236}">
                    <a16:creationId xmlns:a16="http://schemas.microsoft.com/office/drawing/2014/main" id="{26E6C6F8-0753-4B45-22DA-E4503720798D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7765605" y="6364656"/>
                <a:ext cx="60960" cy="533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78" name="Encre 77">
                <a:extLst>
                  <a:ext uri="{FF2B5EF4-FFF2-40B4-BE49-F238E27FC236}">
                    <a16:creationId xmlns:a16="http://schemas.microsoft.com/office/drawing/2014/main" id="{1CABBF2B-DE06-FB14-1CA8-276CDCB3E06D}"/>
                  </a:ext>
                </a:extLst>
              </p14:cNvPr>
              <p14:cNvContentPartPr/>
              <p14:nvPr/>
            </p14:nvContentPartPr>
            <p14:xfrm>
              <a:off x="7434986" y="6453784"/>
              <a:ext cx="94751" cy="15240"/>
            </p14:xfrm>
          </p:contentPart>
        </mc:Choice>
        <mc:Fallback>
          <p:pic>
            <p:nvPicPr>
              <p:cNvPr id="78" name="Encre 77">
                <a:extLst>
                  <a:ext uri="{FF2B5EF4-FFF2-40B4-BE49-F238E27FC236}">
                    <a16:creationId xmlns:a16="http://schemas.microsoft.com/office/drawing/2014/main" id="{1CABBF2B-DE06-FB14-1CA8-276CDCB3E06D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7417041" y="5691784"/>
                <a:ext cx="130283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79" name="Encre 78">
                <a:extLst>
                  <a:ext uri="{FF2B5EF4-FFF2-40B4-BE49-F238E27FC236}">
                    <a16:creationId xmlns:a16="http://schemas.microsoft.com/office/drawing/2014/main" id="{8A367838-2070-E78E-EA0E-E099E81ADF18}"/>
                  </a:ext>
                </a:extLst>
              </p14:cNvPr>
              <p14:cNvContentPartPr/>
              <p14:nvPr/>
            </p14:nvContentPartPr>
            <p14:xfrm>
              <a:off x="7285642" y="6408204"/>
              <a:ext cx="107961" cy="32080"/>
            </p14:xfrm>
          </p:contentPart>
        </mc:Choice>
        <mc:Fallback>
          <p:pic>
            <p:nvPicPr>
              <p:cNvPr id="79" name="Encre 78">
                <a:extLst>
                  <a:ext uri="{FF2B5EF4-FFF2-40B4-BE49-F238E27FC236}">
                    <a16:creationId xmlns:a16="http://schemas.microsoft.com/office/drawing/2014/main" id="{8A367838-2070-E78E-EA0E-E099E81ADF18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7268067" y="6390382"/>
                <a:ext cx="143470" cy="673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80" name="Encre 79">
                <a:extLst>
                  <a:ext uri="{FF2B5EF4-FFF2-40B4-BE49-F238E27FC236}">
                    <a16:creationId xmlns:a16="http://schemas.microsoft.com/office/drawing/2014/main" id="{02B92821-142D-8D3B-D3D4-710F565C6D64}"/>
                  </a:ext>
                </a:extLst>
              </p14:cNvPr>
              <p14:cNvContentPartPr/>
              <p14:nvPr/>
            </p14:nvContentPartPr>
            <p14:xfrm>
              <a:off x="7139970" y="6292399"/>
              <a:ext cx="22734" cy="15240"/>
            </p14:xfrm>
          </p:contentPart>
        </mc:Choice>
        <mc:Fallback>
          <p:pic>
            <p:nvPicPr>
              <p:cNvPr id="80" name="Encre 79">
                <a:extLst>
                  <a:ext uri="{FF2B5EF4-FFF2-40B4-BE49-F238E27FC236}">
                    <a16:creationId xmlns:a16="http://schemas.microsoft.com/office/drawing/2014/main" id="{02B92821-142D-8D3B-D3D4-710F565C6D64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7122564" y="6269987"/>
                <a:ext cx="57901" cy="596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81" name="Encre 80">
                <a:extLst>
                  <a:ext uri="{FF2B5EF4-FFF2-40B4-BE49-F238E27FC236}">
                    <a16:creationId xmlns:a16="http://schemas.microsoft.com/office/drawing/2014/main" id="{8CCD3FCB-2B5A-9A86-3C1A-320B1A5EC593}"/>
                  </a:ext>
                </a:extLst>
              </p14:cNvPr>
              <p14:cNvContentPartPr/>
              <p14:nvPr/>
            </p14:nvContentPartPr>
            <p14:xfrm>
              <a:off x="6577034" y="6424581"/>
              <a:ext cx="237794" cy="39396"/>
            </p14:xfrm>
          </p:contentPart>
        </mc:Choice>
        <mc:Fallback>
          <p:pic>
            <p:nvPicPr>
              <p:cNvPr id="81" name="Encre 80">
                <a:extLst>
                  <a:ext uri="{FF2B5EF4-FFF2-40B4-BE49-F238E27FC236}">
                    <a16:creationId xmlns:a16="http://schemas.microsoft.com/office/drawing/2014/main" id="{8CCD3FCB-2B5A-9A86-3C1A-320B1A5EC593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6559433" y="6406674"/>
                <a:ext cx="273355" cy="748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82" name="Encre 81">
                <a:extLst>
                  <a:ext uri="{FF2B5EF4-FFF2-40B4-BE49-F238E27FC236}">
                    <a16:creationId xmlns:a16="http://schemas.microsoft.com/office/drawing/2014/main" id="{18BFC905-90E9-B637-694C-661149D64A2A}"/>
                  </a:ext>
                </a:extLst>
              </p14:cNvPr>
              <p14:cNvContentPartPr/>
              <p14:nvPr/>
            </p14:nvContentPartPr>
            <p14:xfrm>
              <a:off x="5925252" y="6395777"/>
              <a:ext cx="159731" cy="15240"/>
            </p14:xfrm>
          </p:contentPart>
        </mc:Choice>
        <mc:Fallback>
          <p:pic>
            <p:nvPicPr>
              <p:cNvPr id="82" name="Encre 81">
                <a:extLst>
                  <a:ext uri="{FF2B5EF4-FFF2-40B4-BE49-F238E27FC236}">
                    <a16:creationId xmlns:a16="http://schemas.microsoft.com/office/drawing/2014/main" id="{18BFC905-90E9-B637-694C-661149D64A2A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5907305" y="5633777"/>
                <a:ext cx="195267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5">
            <p14:nvContentPartPr>
              <p14:cNvPr id="83" name="Encre 82">
                <a:extLst>
                  <a:ext uri="{FF2B5EF4-FFF2-40B4-BE49-F238E27FC236}">
                    <a16:creationId xmlns:a16="http://schemas.microsoft.com/office/drawing/2014/main" id="{3AE6D83A-41B0-852D-F755-A4F855D308C8}"/>
                  </a:ext>
                </a:extLst>
              </p14:cNvPr>
              <p14:cNvContentPartPr/>
              <p14:nvPr/>
            </p14:nvContentPartPr>
            <p14:xfrm>
              <a:off x="5767808" y="6395777"/>
              <a:ext cx="61503" cy="15240"/>
            </p14:xfrm>
          </p:contentPart>
        </mc:Choice>
        <mc:Fallback>
          <p:pic>
            <p:nvPicPr>
              <p:cNvPr id="83" name="Encre 82">
                <a:extLst>
                  <a:ext uri="{FF2B5EF4-FFF2-40B4-BE49-F238E27FC236}">
                    <a16:creationId xmlns:a16="http://schemas.microsoft.com/office/drawing/2014/main" id="{3AE6D83A-41B0-852D-F755-A4F855D308C8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5750287" y="6378056"/>
                <a:ext cx="96903" cy="50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7">
            <p14:nvContentPartPr>
              <p14:cNvPr id="84" name="Encre 83">
                <a:extLst>
                  <a:ext uri="{FF2B5EF4-FFF2-40B4-BE49-F238E27FC236}">
                    <a16:creationId xmlns:a16="http://schemas.microsoft.com/office/drawing/2014/main" id="{2BAB4DF3-8D61-9B79-5937-4DDF36BB7A8F}"/>
                  </a:ext>
                </a:extLst>
              </p14:cNvPr>
              <p14:cNvContentPartPr/>
              <p14:nvPr/>
            </p14:nvContentPartPr>
            <p14:xfrm>
              <a:off x="5196516" y="6423086"/>
              <a:ext cx="296217" cy="15240"/>
            </p14:xfrm>
          </p:contentPart>
        </mc:Choice>
        <mc:Fallback>
          <p:pic>
            <p:nvPicPr>
              <p:cNvPr id="84" name="Encre 83">
                <a:extLst>
                  <a:ext uri="{FF2B5EF4-FFF2-40B4-BE49-F238E27FC236}">
                    <a16:creationId xmlns:a16="http://schemas.microsoft.com/office/drawing/2014/main" id="{2BAB4DF3-8D61-9B79-5937-4DDF36BB7A8F}"/>
                  </a:ext>
                </a:extLst>
              </p:cNvPr>
              <p:cNvPicPr/>
              <p:nvPr/>
            </p:nvPicPr>
            <p:blipFill>
              <a:blip r:embed="rId148"/>
              <a:stretch>
                <a:fillRect/>
              </a:stretch>
            </p:blipFill>
            <p:spPr>
              <a:xfrm>
                <a:off x="5178901" y="5676326"/>
                <a:ext cx="331806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9">
            <p14:nvContentPartPr>
              <p14:cNvPr id="85" name="Encre 84">
                <a:extLst>
                  <a:ext uri="{FF2B5EF4-FFF2-40B4-BE49-F238E27FC236}">
                    <a16:creationId xmlns:a16="http://schemas.microsoft.com/office/drawing/2014/main" id="{BDABD593-7CFA-3F39-554F-DD43F5E48490}"/>
                  </a:ext>
                </a:extLst>
              </p14:cNvPr>
              <p14:cNvContentPartPr/>
              <p14:nvPr/>
            </p14:nvContentPartPr>
            <p14:xfrm>
              <a:off x="4141498" y="6431507"/>
              <a:ext cx="446393" cy="15240"/>
            </p14:xfrm>
          </p:contentPart>
        </mc:Choice>
        <mc:Fallback>
          <p:pic>
            <p:nvPicPr>
              <p:cNvPr id="85" name="Encre 84">
                <a:extLst>
                  <a:ext uri="{FF2B5EF4-FFF2-40B4-BE49-F238E27FC236}">
                    <a16:creationId xmlns:a16="http://schemas.microsoft.com/office/drawing/2014/main" id="{BDABD593-7CFA-3F39-554F-DD43F5E48490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4123513" y="6409543"/>
                <a:ext cx="482004" cy="596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1">
            <p14:nvContentPartPr>
              <p14:cNvPr id="86" name="Encre 85">
                <a:extLst>
                  <a:ext uri="{FF2B5EF4-FFF2-40B4-BE49-F238E27FC236}">
                    <a16:creationId xmlns:a16="http://schemas.microsoft.com/office/drawing/2014/main" id="{2E4A7754-D994-F71E-71E6-0BC2A9711838}"/>
                  </a:ext>
                </a:extLst>
              </p14:cNvPr>
              <p14:cNvContentPartPr/>
              <p14:nvPr/>
            </p14:nvContentPartPr>
            <p14:xfrm>
              <a:off x="3940078" y="6424569"/>
              <a:ext cx="91591" cy="15240"/>
            </p14:xfrm>
          </p:contentPart>
        </mc:Choice>
        <mc:Fallback>
          <p:pic>
            <p:nvPicPr>
              <p:cNvPr id="86" name="Encre 85">
                <a:extLst>
                  <a:ext uri="{FF2B5EF4-FFF2-40B4-BE49-F238E27FC236}">
                    <a16:creationId xmlns:a16="http://schemas.microsoft.com/office/drawing/2014/main" id="{2E4A7754-D994-F71E-71E6-0BC2A9711838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3922478" y="5662569"/>
                <a:ext cx="12715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3">
            <p14:nvContentPartPr>
              <p14:cNvPr id="87" name="Encre 86">
                <a:extLst>
                  <a:ext uri="{FF2B5EF4-FFF2-40B4-BE49-F238E27FC236}">
                    <a16:creationId xmlns:a16="http://schemas.microsoft.com/office/drawing/2014/main" id="{9D2CC85B-F227-4A8C-41C4-7C1C7A9F19A5}"/>
                  </a:ext>
                </a:extLst>
              </p14:cNvPr>
              <p14:cNvContentPartPr/>
              <p14:nvPr/>
            </p14:nvContentPartPr>
            <p14:xfrm>
              <a:off x="3758929" y="6424569"/>
              <a:ext cx="15240" cy="15240"/>
            </p14:xfrm>
          </p:contentPart>
        </mc:Choice>
        <mc:Fallback>
          <p:pic>
            <p:nvPicPr>
              <p:cNvPr id="87" name="Encre 86">
                <a:extLst>
                  <a:ext uri="{FF2B5EF4-FFF2-40B4-BE49-F238E27FC236}">
                    <a16:creationId xmlns:a16="http://schemas.microsoft.com/office/drawing/2014/main" id="{9D2CC85B-F227-4A8C-41C4-7C1C7A9F19A5}"/>
                  </a:ext>
                </a:extLst>
              </p:cNvPr>
              <p:cNvPicPr/>
              <p:nvPr/>
            </p:nvPicPr>
            <p:blipFill>
              <a:blip r:embed="rId154"/>
              <a:stretch>
                <a:fillRect/>
              </a:stretch>
            </p:blipFill>
            <p:spPr>
              <a:xfrm>
                <a:off x="3728449" y="6401478"/>
                <a:ext cx="75590" cy="6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5">
            <p14:nvContentPartPr>
              <p14:cNvPr id="88" name="Encre 87">
                <a:extLst>
                  <a:ext uri="{FF2B5EF4-FFF2-40B4-BE49-F238E27FC236}">
                    <a16:creationId xmlns:a16="http://schemas.microsoft.com/office/drawing/2014/main" id="{57F07897-3CC3-AEAD-ACCE-E862246C08BF}"/>
                  </a:ext>
                </a:extLst>
              </p14:cNvPr>
              <p14:cNvContentPartPr/>
              <p14:nvPr/>
            </p14:nvContentPartPr>
            <p14:xfrm>
              <a:off x="3445464" y="6390085"/>
              <a:ext cx="699489" cy="97293"/>
            </p14:xfrm>
          </p:contentPart>
        </mc:Choice>
        <mc:Fallback>
          <p:pic>
            <p:nvPicPr>
              <p:cNvPr id="88" name="Encre 87">
                <a:extLst>
                  <a:ext uri="{FF2B5EF4-FFF2-40B4-BE49-F238E27FC236}">
                    <a16:creationId xmlns:a16="http://schemas.microsoft.com/office/drawing/2014/main" id="{57F07897-3CC3-AEAD-ACCE-E862246C08BF}"/>
                  </a:ext>
                </a:extLst>
              </p:cNvPr>
              <p:cNvPicPr/>
              <p:nvPr/>
            </p:nvPicPr>
            <p:blipFill>
              <a:blip r:embed="rId156"/>
              <a:stretch>
                <a:fillRect/>
              </a:stretch>
            </p:blipFill>
            <p:spPr>
              <a:xfrm>
                <a:off x="3427833" y="6372493"/>
                <a:ext cx="735111" cy="1328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7">
            <p14:nvContentPartPr>
              <p14:cNvPr id="89" name="Encre 88">
                <a:extLst>
                  <a:ext uri="{FF2B5EF4-FFF2-40B4-BE49-F238E27FC236}">
                    <a16:creationId xmlns:a16="http://schemas.microsoft.com/office/drawing/2014/main" id="{BC86F708-291A-3E17-5E00-F4FC64C0F3FC}"/>
                  </a:ext>
                </a:extLst>
              </p14:cNvPr>
              <p14:cNvContentPartPr/>
              <p14:nvPr/>
            </p14:nvContentPartPr>
            <p14:xfrm>
              <a:off x="4147285" y="6429781"/>
              <a:ext cx="18099" cy="15240"/>
            </p14:xfrm>
          </p:contentPart>
        </mc:Choice>
        <mc:Fallback>
          <p:pic>
            <p:nvPicPr>
              <p:cNvPr id="89" name="Encre 88">
                <a:extLst>
                  <a:ext uri="{FF2B5EF4-FFF2-40B4-BE49-F238E27FC236}">
                    <a16:creationId xmlns:a16="http://schemas.microsoft.com/office/drawing/2014/main" id="{BC86F708-291A-3E17-5E00-F4FC64C0F3FC}"/>
                  </a:ext>
                </a:extLst>
              </p:cNvPr>
              <p:cNvPicPr/>
              <p:nvPr/>
            </p:nvPicPr>
            <p:blipFill>
              <a:blip r:embed="rId158"/>
              <a:stretch>
                <a:fillRect/>
              </a:stretch>
            </p:blipFill>
            <p:spPr>
              <a:xfrm>
                <a:off x="4129541" y="6346808"/>
                <a:ext cx="53232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9">
            <p14:nvContentPartPr>
              <p14:cNvPr id="90" name="Encre 89">
                <a:extLst>
                  <a:ext uri="{FF2B5EF4-FFF2-40B4-BE49-F238E27FC236}">
                    <a16:creationId xmlns:a16="http://schemas.microsoft.com/office/drawing/2014/main" id="{EA8C7AAA-F528-BAA2-D2EF-36301783EB06}"/>
                  </a:ext>
                </a:extLst>
              </p14:cNvPr>
              <p14:cNvContentPartPr/>
              <p14:nvPr/>
            </p14:nvContentPartPr>
            <p14:xfrm>
              <a:off x="4489616" y="6425414"/>
              <a:ext cx="133725" cy="15240"/>
            </p14:xfrm>
          </p:contentPart>
        </mc:Choice>
        <mc:Fallback>
          <p:pic>
            <p:nvPicPr>
              <p:cNvPr id="90" name="Encre 89">
                <a:extLst>
                  <a:ext uri="{FF2B5EF4-FFF2-40B4-BE49-F238E27FC236}">
                    <a16:creationId xmlns:a16="http://schemas.microsoft.com/office/drawing/2014/main" id="{EA8C7AAA-F528-BAA2-D2EF-36301783EB06}"/>
                  </a:ext>
                </a:extLst>
              </p:cNvPr>
              <p:cNvPicPr/>
              <p:nvPr/>
            </p:nvPicPr>
            <p:blipFill>
              <a:blip r:embed="rId160"/>
              <a:stretch>
                <a:fillRect/>
              </a:stretch>
            </p:blipFill>
            <p:spPr>
              <a:xfrm>
                <a:off x="4472002" y="5678654"/>
                <a:ext cx="169313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1">
            <p14:nvContentPartPr>
              <p14:cNvPr id="91" name="Encre 90">
                <a:extLst>
                  <a:ext uri="{FF2B5EF4-FFF2-40B4-BE49-F238E27FC236}">
                    <a16:creationId xmlns:a16="http://schemas.microsoft.com/office/drawing/2014/main" id="{185B980F-1BB0-4269-7F65-8A9EB66AAEDA}"/>
                  </a:ext>
                </a:extLst>
              </p14:cNvPr>
              <p14:cNvContentPartPr/>
              <p14:nvPr/>
            </p14:nvContentPartPr>
            <p14:xfrm>
              <a:off x="4965211" y="6425414"/>
              <a:ext cx="248417" cy="15240"/>
            </p14:xfrm>
          </p:contentPart>
        </mc:Choice>
        <mc:Fallback>
          <p:pic>
            <p:nvPicPr>
              <p:cNvPr id="91" name="Encre 90">
                <a:extLst>
                  <a:ext uri="{FF2B5EF4-FFF2-40B4-BE49-F238E27FC236}">
                    <a16:creationId xmlns:a16="http://schemas.microsoft.com/office/drawing/2014/main" id="{185B980F-1BB0-4269-7F65-8A9EB66AAEDA}"/>
                  </a:ext>
                </a:extLst>
              </p:cNvPr>
              <p:cNvPicPr/>
              <p:nvPr/>
            </p:nvPicPr>
            <p:blipFill>
              <a:blip r:embed="rId162"/>
              <a:stretch>
                <a:fillRect/>
              </a:stretch>
            </p:blipFill>
            <p:spPr>
              <a:xfrm>
                <a:off x="4947236" y="5678654"/>
                <a:ext cx="284008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3">
            <p14:nvContentPartPr>
              <p14:cNvPr id="92" name="Encre 91">
                <a:extLst>
                  <a:ext uri="{FF2B5EF4-FFF2-40B4-BE49-F238E27FC236}">
                    <a16:creationId xmlns:a16="http://schemas.microsoft.com/office/drawing/2014/main" id="{E5C060F2-B323-96CC-4E5D-A7ACFA89AE7F}"/>
                  </a:ext>
                </a:extLst>
              </p14:cNvPr>
              <p14:cNvContentPartPr/>
              <p14:nvPr/>
            </p14:nvContentPartPr>
            <p14:xfrm>
              <a:off x="5640408" y="6395754"/>
              <a:ext cx="110565" cy="29659"/>
            </p14:xfrm>
          </p:contentPart>
        </mc:Choice>
        <mc:Fallback>
          <p:pic>
            <p:nvPicPr>
              <p:cNvPr id="92" name="Encre 91">
                <a:extLst>
                  <a:ext uri="{FF2B5EF4-FFF2-40B4-BE49-F238E27FC236}">
                    <a16:creationId xmlns:a16="http://schemas.microsoft.com/office/drawing/2014/main" id="{E5C060F2-B323-96CC-4E5D-A7ACFA89AE7F}"/>
                  </a:ext>
                </a:extLst>
              </p:cNvPr>
              <p:cNvPicPr/>
              <p:nvPr/>
            </p:nvPicPr>
            <p:blipFill>
              <a:blip r:embed="rId164"/>
              <a:stretch>
                <a:fillRect/>
              </a:stretch>
            </p:blipFill>
            <p:spPr>
              <a:xfrm>
                <a:off x="5622818" y="6377887"/>
                <a:ext cx="146104" cy="650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5">
            <p14:nvContentPartPr>
              <p14:cNvPr id="93" name="Encre 92">
                <a:extLst>
                  <a:ext uri="{FF2B5EF4-FFF2-40B4-BE49-F238E27FC236}">
                    <a16:creationId xmlns:a16="http://schemas.microsoft.com/office/drawing/2014/main" id="{1B6504C1-E333-82F1-83D7-B3C21FDBCBD1}"/>
                  </a:ext>
                </a:extLst>
              </p14:cNvPr>
              <p14:cNvContentPartPr/>
              <p14:nvPr/>
            </p14:nvContentPartPr>
            <p14:xfrm>
              <a:off x="6208055" y="6412500"/>
              <a:ext cx="120676" cy="34922"/>
            </p14:xfrm>
          </p:contentPart>
        </mc:Choice>
        <mc:Fallback>
          <p:pic>
            <p:nvPicPr>
              <p:cNvPr id="93" name="Encre 92">
                <a:extLst>
                  <a:ext uri="{FF2B5EF4-FFF2-40B4-BE49-F238E27FC236}">
                    <a16:creationId xmlns:a16="http://schemas.microsoft.com/office/drawing/2014/main" id="{1B6504C1-E333-82F1-83D7-B3C21FDBCBD1}"/>
                  </a:ext>
                </a:extLst>
              </p:cNvPr>
              <p:cNvPicPr/>
              <p:nvPr/>
            </p:nvPicPr>
            <p:blipFill>
              <a:blip r:embed="rId166"/>
              <a:stretch>
                <a:fillRect/>
              </a:stretch>
            </p:blipFill>
            <p:spPr>
              <a:xfrm>
                <a:off x="6190456" y="6395039"/>
                <a:ext cx="156232" cy="7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7">
            <p14:nvContentPartPr>
              <p14:cNvPr id="94" name="Encre 93">
                <a:extLst>
                  <a:ext uri="{FF2B5EF4-FFF2-40B4-BE49-F238E27FC236}">
                    <a16:creationId xmlns:a16="http://schemas.microsoft.com/office/drawing/2014/main" id="{98E6DB1D-530D-DEF8-7AA8-5637D1C48B0F}"/>
                  </a:ext>
                </a:extLst>
              </p14:cNvPr>
              <p14:cNvContentPartPr/>
              <p14:nvPr/>
            </p14:nvContentPartPr>
            <p14:xfrm>
              <a:off x="5967988" y="6421690"/>
              <a:ext cx="353243" cy="26345"/>
            </p14:xfrm>
          </p:contentPart>
        </mc:Choice>
        <mc:Fallback>
          <p:pic>
            <p:nvPicPr>
              <p:cNvPr id="94" name="Encre 93">
                <a:extLst>
                  <a:ext uri="{FF2B5EF4-FFF2-40B4-BE49-F238E27FC236}">
                    <a16:creationId xmlns:a16="http://schemas.microsoft.com/office/drawing/2014/main" id="{98E6DB1D-530D-DEF8-7AA8-5637D1C48B0F}"/>
                  </a:ext>
                </a:extLst>
              </p:cNvPr>
              <p:cNvPicPr/>
              <p:nvPr/>
            </p:nvPicPr>
            <p:blipFill>
              <a:blip r:embed="rId168"/>
              <a:stretch>
                <a:fillRect/>
              </a:stretch>
            </p:blipFill>
            <p:spPr>
              <a:xfrm>
                <a:off x="5950002" y="6403889"/>
                <a:ext cx="388855" cy="615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9">
            <p14:nvContentPartPr>
              <p14:cNvPr id="95" name="Encre 94">
                <a:extLst>
                  <a:ext uri="{FF2B5EF4-FFF2-40B4-BE49-F238E27FC236}">
                    <a16:creationId xmlns:a16="http://schemas.microsoft.com/office/drawing/2014/main" id="{2ED5F20B-DAC1-9E97-46B8-DE1075C1CEC2}"/>
                  </a:ext>
                </a:extLst>
              </p14:cNvPr>
              <p14:cNvContentPartPr/>
              <p14:nvPr/>
            </p14:nvContentPartPr>
            <p14:xfrm>
              <a:off x="5814007" y="6396953"/>
              <a:ext cx="15240" cy="33236"/>
            </p14:xfrm>
          </p:contentPart>
        </mc:Choice>
        <mc:Fallback>
          <p:pic>
            <p:nvPicPr>
              <p:cNvPr id="95" name="Encre 94">
                <a:extLst>
                  <a:ext uri="{FF2B5EF4-FFF2-40B4-BE49-F238E27FC236}">
                    <a16:creationId xmlns:a16="http://schemas.microsoft.com/office/drawing/2014/main" id="{2ED5F20B-DAC1-9E97-46B8-DE1075C1CEC2}"/>
                  </a:ext>
                </a:extLst>
              </p:cNvPr>
              <p:cNvPicPr/>
              <p:nvPr/>
            </p:nvPicPr>
            <p:blipFill>
              <a:blip r:embed="rId170"/>
              <a:stretch>
                <a:fillRect/>
              </a:stretch>
            </p:blipFill>
            <p:spPr>
              <a:xfrm>
                <a:off x="5793824" y="6379442"/>
                <a:ext cx="56017" cy="686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1">
            <p14:nvContentPartPr>
              <p14:cNvPr id="96" name="Encre 95">
                <a:extLst>
                  <a:ext uri="{FF2B5EF4-FFF2-40B4-BE49-F238E27FC236}">
                    <a16:creationId xmlns:a16="http://schemas.microsoft.com/office/drawing/2014/main" id="{E9C83B75-CC16-51E3-5522-EBB4760E5D07}"/>
                  </a:ext>
                </a:extLst>
              </p14:cNvPr>
              <p14:cNvContentPartPr/>
              <p14:nvPr/>
            </p14:nvContentPartPr>
            <p14:xfrm>
              <a:off x="5874443" y="6447007"/>
              <a:ext cx="92491" cy="15240"/>
            </p14:xfrm>
          </p:contentPart>
        </mc:Choice>
        <mc:Fallback>
          <p:pic>
            <p:nvPicPr>
              <p:cNvPr id="96" name="Encre 95">
                <a:extLst>
                  <a:ext uri="{FF2B5EF4-FFF2-40B4-BE49-F238E27FC236}">
                    <a16:creationId xmlns:a16="http://schemas.microsoft.com/office/drawing/2014/main" id="{E9C83B75-CC16-51E3-5522-EBB4760E5D07}"/>
                  </a:ext>
                </a:extLst>
              </p:cNvPr>
              <p:cNvPicPr/>
              <p:nvPr/>
            </p:nvPicPr>
            <p:blipFill>
              <a:blip r:embed="rId172"/>
              <a:stretch>
                <a:fillRect/>
              </a:stretch>
            </p:blipFill>
            <p:spPr>
              <a:xfrm>
                <a:off x="5856877" y="6362340"/>
                <a:ext cx="127982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3">
            <p14:nvContentPartPr>
              <p14:cNvPr id="97" name="Encre 96">
                <a:extLst>
                  <a:ext uri="{FF2B5EF4-FFF2-40B4-BE49-F238E27FC236}">
                    <a16:creationId xmlns:a16="http://schemas.microsoft.com/office/drawing/2014/main" id="{B2D3DC9E-BF7D-9186-FBE0-FF6839168567}"/>
                  </a:ext>
                </a:extLst>
              </p14:cNvPr>
              <p14:cNvContentPartPr/>
              <p14:nvPr/>
            </p14:nvContentPartPr>
            <p14:xfrm>
              <a:off x="5708235" y="6502835"/>
              <a:ext cx="50335" cy="15240"/>
            </p14:xfrm>
          </p:contentPart>
        </mc:Choice>
        <mc:Fallback>
          <p:pic>
            <p:nvPicPr>
              <p:cNvPr id="97" name="Encre 96">
                <a:extLst>
                  <a:ext uri="{FF2B5EF4-FFF2-40B4-BE49-F238E27FC236}">
                    <a16:creationId xmlns:a16="http://schemas.microsoft.com/office/drawing/2014/main" id="{B2D3DC9E-BF7D-9186-FBE0-FF6839168567}"/>
                  </a:ext>
                </a:extLst>
              </p:cNvPr>
              <p:cNvPicPr/>
              <p:nvPr/>
            </p:nvPicPr>
            <p:blipFill>
              <a:blip r:embed="rId174"/>
              <a:stretch>
                <a:fillRect/>
              </a:stretch>
            </p:blipFill>
            <p:spPr>
              <a:xfrm>
                <a:off x="5690386" y="6481668"/>
                <a:ext cx="85677" cy="571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5">
            <p14:nvContentPartPr>
              <p14:cNvPr id="98" name="Encre 97">
                <a:extLst>
                  <a:ext uri="{FF2B5EF4-FFF2-40B4-BE49-F238E27FC236}">
                    <a16:creationId xmlns:a16="http://schemas.microsoft.com/office/drawing/2014/main" id="{82395D51-ED0B-9EB2-F358-83419A0817FF}"/>
                  </a:ext>
                </a:extLst>
              </p14:cNvPr>
              <p14:cNvContentPartPr/>
              <p14:nvPr/>
            </p14:nvContentPartPr>
            <p14:xfrm>
              <a:off x="5459676" y="6509400"/>
              <a:ext cx="15240" cy="15240"/>
            </p14:xfrm>
          </p:contentPart>
        </mc:Choice>
        <mc:Fallback>
          <p:pic>
            <p:nvPicPr>
              <p:cNvPr id="98" name="Encre 97">
                <a:extLst>
                  <a:ext uri="{FF2B5EF4-FFF2-40B4-BE49-F238E27FC236}">
                    <a16:creationId xmlns:a16="http://schemas.microsoft.com/office/drawing/2014/main" id="{82395D51-ED0B-9EB2-F358-83419A0817F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712916" y="5762640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6">
            <p14:nvContentPartPr>
              <p14:cNvPr id="99" name="Encre 98">
                <a:extLst>
                  <a:ext uri="{FF2B5EF4-FFF2-40B4-BE49-F238E27FC236}">
                    <a16:creationId xmlns:a16="http://schemas.microsoft.com/office/drawing/2014/main" id="{5D4578B4-FE7D-8370-66FD-9D066E2C6CA9}"/>
                  </a:ext>
                </a:extLst>
              </p14:cNvPr>
              <p14:cNvContentPartPr/>
              <p14:nvPr/>
            </p14:nvContentPartPr>
            <p14:xfrm>
              <a:off x="6027170" y="2048772"/>
              <a:ext cx="112453" cy="110441"/>
            </p14:xfrm>
          </p:contentPart>
        </mc:Choice>
        <mc:Fallback>
          <p:pic>
            <p:nvPicPr>
              <p:cNvPr id="99" name="Encre 98">
                <a:extLst>
                  <a:ext uri="{FF2B5EF4-FFF2-40B4-BE49-F238E27FC236}">
                    <a16:creationId xmlns:a16="http://schemas.microsoft.com/office/drawing/2014/main" id="{5D4578B4-FE7D-8370-66FD-9D066E2C6CA9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6009566" y="2031202"/>
                <a:ext cx="148021" cy="1459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8">
            <p14:nvContentPartPr>
              <p14:cNvPr id="100" name="Encre 99">
                <a:extLst>
                  <a:ext uri="{FF2B5EF4-FFF2-40B4-BE49-F238E27FC236}">
                    <a16:creationId xmlns:a16="http://schemas.microsoft.com/office/drawing/2014/main" id="{955F5CE8-A9B7-248B-247D-1597E379E447}"/>
                  </a:ext>
                </a:extLst>
              </p14:cNvPr>
              <p14:cNvContentPartPr/>
              <p14:nvPr/>
            </p14:nvContentPartPr>
            <p14:xfrm>
              <a:off x="4529904" y="2248714"/>
              <a:ext cx="15240" cy="15240"/>
            </p14:xfrm>
          </p:contentPart>
        </mc:Choice>
        <mc:Fallback>
          <p:pic>
            <p:nvPicPr>
              <p:cNvPr id="100" name="Encre 99">
                <a:extLst>
                  <a:ext uri="{FF2B5EF4-FFF2-40B4-BE49-F238E27FC236}">
                    <a16:creationId xmlns:a16="http://schemas.microsoft.com/office/drawing/2014/main" id="{955F5CE8-A9B7-248B-247D-1597E379E447}"/>
                  </a:ext>
                </a:extLst>
              </p:cNvPr>
              <p:cNvPicPr/>
              <p:nvPr/>
            </p:nvPicPr>
            <p:blipFill>
              <a:blip r:embed="rId179"/>
              <a:stretch>
                <a:fillRect/>
              </a:stretch>
            </p:blipFill>
            <p:spPr>
              <a:xfrm>
                <a:off x="4492566" y="2202041"/>
                <a:ext cx="90678" cy="1095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0">
            <p14:nvContentPartPr>
              <p14:cNvPr id="101" name="Encre 100">
                <a:extLst>
                  <a:ext uri="{FF2B5EF4-FFF2-40B4-BE49-F238E27FC236}">
                    <a16:creationId xmlns:a16="http://schemas.microsoft.com/office/drawing/2014/main" id="{2F532173-6E49-1075-BBE4-896076A253F2}"/>
                  </a:ext>
                </a:extLst>
              </p14:cNvPr>
              <p14:cNvContentPartPr/>
              <p14:nvPr/>
            </p14:nvContentPartPr>
            <p14:xfrm>
              <a:off x="4964463" y="1376121"/>
              <a:ext cx="45784" cy="68585"/>
            </p14:xfrm>
          </p:contentPart>
        </mc:Choice>
        <mc:Fallback>
          <p:pic>
            <p:nvPicPr>
              <p:cNvPr id="101" name="Encre 100">
                <a:extLst>
                  <a:ext uri="{FF2B5EF4-FFF2-40B4-BE49-F238E27FC236}">
                    <a16:creationId xmlns:a16="http://schemas.microsoft.com/office/drawing/2014/main" id="{2F532173-6E49-1075-BBE4-896076A253F2}"/>
                  </a:ext>
                </a:extLst>
              </p:cNvPr>
              <p:cNvPicPr/>
              <p:nvPr/>
            </p:nvPicPr>
            <p:blipFill>
              <a:blip r:embed="rId181"/>
              <a:stretch>
                <a:fillRect/>
              </a:stretch>
            </p:blipFill>
            <p:spPr>
              <a:xfrm>
                <a:off x="4946936" y="1358618"/>
                <a:ext cx="81195" cy="1039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2">
            <p14:nvContentPartPr>
              <p14:cNvPr id="102" name="Encre 101">
                <a:extLst>
                  <a:ext uri="{FF2B5EF4-FFF2-40B4-BE49-F238E27FC236}">
                    <a16:creationId xmlns:a16="http://schemas.microsoft.com/office/drawing/2014/main" id="{A1F485B9-77BB-AA33-7D03-1D19DEDC55B0}"/>
                  </a:ext>
                </a:extLst>
              </p14:cNvPr>
              <p14:cNvContentPartPr/>
              <p14:nvPr/>
            </p14:nvContentPartPr>
            <p14:xfrm>
              <a:off x="5360555" y="2515052"/>
              <a:ext cx="15240" cy="44875"/>
            </p14:xfrm>
          </p:contentPart>
        </mc:Choice>
        <mc:Fallback>
          <p:pic>
            <p:nvPicPr>
              <p:cNvPr id="102" name="Encre 101">
                <a:extLst>
                  <a:ext uri="{FF2B5EF4-FFF2-40B4-BE49-F238E27FC236}">
                    <a16:creationId xmlns:a16="http://schemas.microsoft.com/office/drawing/2014/main" id="{A1F485B9-77BB-AA33-7D03-1D19DEDC55B0}"/>
                  </a:ext>
                </a:extLst>
              </p:cNvPr>
              <p:cNvPicPr/>
              <p:nvPr/>
            </p:nvPicPr>
            <p:blipFill>
              <a:blip r:embed="rId183"/>
              <a:stretch>
                <a:fillRect/>
              </a:stretch>
            </p:blipFill>
            <p:spPr>
              <a:xfrm>
                <a:off x="4613795" y="2497244"/>
                <a:ext cx="1524000" cy="801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4">
            <p14:nvContentPartPr>
              <p14:cNvPr id="103" name="Encre 102">
                <a:extLst>
                  <a:ext uri="{FF2B5EF4-FFF2-40B4-BE49-F238E27FC236}">
                    <a16:creationId xmlns:a16="http://schemas.microsoft.com/office/drawing/2014/main" id="{20827BC1-0B89-0994-CEE9-68E4613E5131}"/>
                  </a:ext>
                </a:extLst>
              </p14:cNvPr>
              <p14:cNvContentPartPr/>
              <p14:nvPr/>
            </p14:nvContentPartPr>
            <p14:xfrm>
              <a:off x="4596743" y="2748461"/>
              <a:ext cx="15240" cy="49595"/>
            </p14:xfrm>
          </p:contentPart>
        </mc:Choice>
        <mc:Fallback>
          <p:pic>
            <p:nvPicPr>
              <p:cNvPr id="103" name="Encre 102">
                <a:extLst>
                  <a:ext uri="{FF2B5EF4-FFF2-40B4-BE49-F238E27FC236}">
                    <a16:creationId xmlns:a16="http://schemas.microsoft.com/office/drawing/2014/main" id="{20827BC1-0B89-0994-CEE9-68E4613E5131}"/>
                  </a:ext>
                </a:extLst>
              </p:cNvPr>
              <p:cNvPicPr/>
              <p:nvPr/>
            </p:nvPicPr>
            <p:blipFill>
              <a:blip r:embed="rId185"/>
              <a:stretch>
                <a:fillRect/>
              </a:stretch>
            </p:blipFill>
            <p:spPr>
              <a:xfrm>
                <a:off x="4561183" y="2730621"/>
                <a:ext cx="87086" cy="849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6">
            <p14:nvContentPartPr>
              <p14:cNvPr id="104" name="Encre 103">
                <a:extLst>
                  <a:ext uri="{FF2B5EF4-FFF2-40B4-BE49-F238E27FC236}">
                    <a16:creationId xmlns:a16="http://schemas.microsoft.com/office/drawing/2014/main" id="{DB89F12D-0C10-3E8D-34DD-E0EEE3A33888}"/>
                  </a:ext>
                </a:extLst>
              </p14:cNvPr>
              <p14:cNvContentPartPr/>
              <p14:nvPr/>
            </p14:nvContentPartPr>
            <p14:xfrm>
              <a:off x="5465617" y="2699979"/>
              <a:ext cx="53759" cy="32922"/>
            </p14:xfrm>
          </p:contentPart>
        </mc:Choice>
        <mc:Fallback>
          <p:pic>
            <p:nvPicPr>
              <p:cNvPr id="104" name="Encre 103">
                <a:extLst>
                  <a:ext uri="{FF2B5EF4-FFF2-40B4-BE49-F238E27FC236}">
                    <a16:creationId xmlns:a16="http://schemas.microsoft.com/office/drawing/2014/main" id="{DB89F12D-0C10-3E8D-34DD-E0EEE3A33888}"/>
                  </a:ext>
                </a:extLst>
              </p:cNvPr>
              <p:cNvPicPr/>
              <p:nvPr/>
            </p:nvPicPr>
            <p:blipFill>
              <a:blip r:embed="rId187"/>
              <a:stretch>
                <a:fillRect/>
              </a:stretch>
            </p:blipFill>
            <p:spPr>
              <a:xfrm>
                <a:off x="5447697" y="2682087"/>
                <a:ext cx="89240" cy="683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8">
            <p14:nvContentPartPr>
              <p14:cNvPr id="105" name="Encre 104">
                <a:extLst>
                  <a:ext uri="{FF2B5EF4-FFF2-40B4-BE49-F238E27FC236}">
                    <a16:creationId xmlns:a16="http://schemas.microsoft.com/office/drawing/2014/main" id="{6F0B8071-1ACC-7E4A-FC2B-9583DD2910E1}"/>
                  </a:ext>
                </a:extLst>
              </p14:cNvPr>
              <p14:cNvContentPartPr/>
              <p14:nvPr/>
            </p14:nvContentPartPr>
            <p14:xfrm>
              <a:off x="4845743" y="3224242"/>
              <a:ext cx="209348" cy="41567"/>
            </p14:xfrm>
          </p:contentPart>
        </mc:Choice>
        <mc:Fallback>
          <p:pic>
            <p:nvPicPr>
              <p:cNvPr id="105" name="Encre 104">
                <a:extLst>
                  <a:ext uri="{FF2B5EF4-FFF2-40B4-BE49-F238E27FC236}">
                    <a16:creationId xmlns:a16="http://schemas.microsoft.com/office/drawing/2014/main" id="{6F0B8071-1ACC-7E4A-FC2B-9583DD2910E1}"/>
                  </a:ext>
                </a:extLst>
              </p:cNvPr>
              <p:cNvPicPr/>
              <p:nvPr/>
            </p:nvPicPr>
            <p:blipFill>
              <a:blip r:embed="rId189"/>
              <a:stretch>
                <a:fillRect/>
              </a:stretch>
            </p:blipFill>
            <p:spPr>
              <a:xfrm>
                <a:off x="4828148" y="3206325"/>
                <a:ext cx="244898" cy="770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0">
            <p14:nvContentPartPr>
              <p14:cNvPr id="106" name="Encre 105">
                <a:extLst>
                  <a:ext uri="{FF2B5EF4-FFF2-40B4-BE49-F238E27FC236}">
                    <a16:creationId xmlns:a16="http://schemas.microsoft.com/office/drawing/2014/main" id="{B9BF16A5-E0C7-385F-A4D3-606F2D5F3247}"/>
                  </a:ext>
                </a:extLst>
              </p14:cNvPr>
              <p14:cNvContentPartPr/>
              <p14:nvPr/>
            </p14:nvContentPartPr>
            <p14:xfrm>
              <a:off x="4190992" y="3175446"/>
              <a:ext cx="15240" cy="15240"/>
            </p14:xfrm>
          </p:contentPart>
        </mc:Choice>
        <mc:Fallback>
          <p:pic>
            <p:nvPicPr>
              <p:cNvPr id="106" name="Encre 105">
                <a:extLst>
                  <a:ext uri="{FF2B5EF4-FFF2-40B4-BE49-F238E27FC236}">
                    <a16:creationId xmlns:a16="http://schemas.microsoft.com/office/drawing/2014/main" id="{B9BF16A5-E0C7-385F-A4D3-606F2D5F3247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4106325" y="3092473"/>
                <a:ext cx="182880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2">
            <p14:nvContentPartPr>
              <p14:cNvPr id="107" name="Encre 106">
                <a:extLst>
                  <a:ext uri="{FF2B5EF4-FFF2-40B4-BE49-F238E27FC236}">
                    <a16:creationId xmlns:a16="http://schemas.microsoft.com/office/drawing/2014/main" id="{12685A93-4E14-D871-30EF-5A80E15EBFBC}"/>
                  </a:ext>
                </a:extLst>
              </p14:cNvPr>
              <p14:cNvContentPartPr/>
              <p14:nvPr/>
            </p14:nvContentPartPr>
            <p14:xfrm>
              <a:off x="5974312" y="3036755"/>
              <a:ext cx="90436" cy="93762"/>
            </p14:xfrm>
          </p:contentPart>
        </mc:Choice>
        <mc:Fallback>
          <p:pic>
            <p:nvPicPr>
              <p:cNvPr id="107" name="Encre 106">
                <a:extLst>
                  <a:ext uri="{FF2B5EF4-FFF2-40B4-BE49-F238E27FC236}">
                    <a16:creationId xmlns:a16="http://schemas.microsoft.com/office/drawing/2014/main" id="{12685A93-4E14-D871-30EF-5A80E15EBFBC}"/>
                  </a:ext>
                </a:extLst>
              </p:cNvPr>
              <p:cNvPicPr/>
              <p:nvPr/>
            </p:nvPicPr>
            <p:blipFill>
              <a:blip r:embed="rId193"/>
              <a:stretch>
                <a:fillRect/>
              </a:stretch>
            </p:blipFill>
            <p:spPr>
              <a:xfrm>
                <a:off x="5956368" y="3019152"/>
                <a:ext cx="125964" cy="129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4">
            <p14:nvContentPartPr>
              <p14:cNvPr id="108" name="Encre 107">
                <a:extLst>
                  <a:ext uri="{FF2B5EF4-FFF2-40B4-BE49-F238E27FC236}">
                    <a16:creationId xmlns:a16="http://schemas.microsoft.com/office/drawing/2014/main" id="{272302C2-2084-3182-7198-1134D38BE0D0}"/>
                  </a:ext>
                </a:extLst>
              </p14:cNvPr>
              <p14:cNvContentPartPr/>
              <p14:nvPr/>
            </p14:nvContentPartPr>
            <p14:xfrm>
              <a:off x="5454361" y="2617079"/>
              <a:ext cx="125299" cy="171054"/>
            </p14:xfrm>
          </p:contentPart>
        </mc:Choice>
        <mc:Fallback>
          <p:pic>
            <p:nvPicPr>
              <p:cNvPr id="108" name="Encre 107">
                <a:extLst>
                  <a:ext uri="{FF2B5EF4-FFF2-40B4-BE49-F238E27FC236}">
                    <a16:creationId xmlns:a16="http://schemas.microsoft.com/office/drawing/2014/main" id="{272302C2-2084-3182-7198-1134D38BE0D0}"/>
                  </a:ext>
                </a:extLst>
              </p:cNvPr>
              <p:cNvPicPr/>
              <p:nvPr/>
            </p:nvPicPr>
            <p:blipFill>
              <a:blip r:embed="rId195"/>
              <a:stretch>
                <a:fillRect/>
              </a:stretch>
            </p:blipFill>
            <p:spPr>
              <a:xfrm>
                <a:off x="5436769" y="2599111"/>
                <a:ext cx="160842" cy="2066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6">
            <p14:nvContentPartPr>
              <p14:cNvPr id="109" name="Encre 108">
                <a:extLst>
                  <a:ext uri="{FF2B5EF4-FFF2-40B4-BE49-F238E27FC236}">
                    <a16:creationId xmlns:a16="http://schemas.microsoft.com/office/drawing/2014/main" id="{BEA2F419-C8D5-B6D3-0946-E0EBDA0EDB20}"/>
                  </a:ext>
                </a:extLst>
              </p14:cNvPr>
              <p14:cNvContentPartPr/>
              <p14:nvPr/>
            </p14:nvContentPartPr>
            <p14:xfrm>
              <a:off x="5568473" y="1971320"/>
              <a:ext cx="32567" cy="15240"/>
            </p14:xfrm>
          </p:contentPart>
        </mc:Choice>
        <mc:Fallback>
          <p:pic>
            <p:nvPicPr>
              <p:cNvPr id="109" name="Encre 108">
                <a:extLst>
                  <a:ext uri="{FF2B5EF4-FFF2-40B4-BE49-F238E27FC236}">
                    <a16:creationId xmlns:a16="http://schemas.microsoft.com/office/drawing/2014/main" id="{BEA2F419-C8D5-B6D3-0946-E0EBDA0EDB20}"/>
                  </a:ext>
                </a:extLst>
              </p:cNvPr>
              <p:cNvPicPr/>
              <p:nvPr/>
            </p:nvPicPr>
            <p:blipFill>
              <a:blip r:embed="rId197"/>
              <a:stretch>
                <a:fillRect/>
              </a:stretch>
            </p:blipFill>
            <p:spPr>
              <a:xfrm>
                <a:off x="5550937" y="1209320"/>
                <a:ext cx="67997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8">
            <p14:nvContentPartPr>
              <p14:cNvPr id="110" name="Encre 109">
                <a:extLst>
                  <a:ext uri="{FF2B5EF4-FFF2-40B4-BE49-F238E27FC236}">
                    <a16:creationId xmlns:a16="http://schemas.microsoft.com/office/drawing/2014/main" id="{8E51CA31-6AA7-EBF6-45A7-81FDD3C0C98C}"/>
                  </a:ext>
                </a:extLst>
              </p14:cNvPr>
              <p14:cNvContentPartPr/>
              <p14:nvPr/>
            </p14:nvContentPartPr>
            <p14:xfrm>
              <a:off x="5000391" y="1668248"/>
              <a:ext cx="283832" cy="415756"/>
            </p14:xfrm>
          </p:contentPart>
        </mc:Choice>
        <mc:Fallback>
          <p:pic>
            <p:nvPicPr>
              <p:cNvPr id="110" name="Encre 109">
                <a:extLst>
                  <a:ext uri="{FF2B5EF4-FFF2-40B4-BE49-F238E27FC236}">
                    <a16:creationId xmlns:a16="http://schemas.microsoft.com/office/drawing/2014/main" id="{8E51CA31-6AA7-EBF6-45A7-81FDD3C0C98C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4982404" y="1650625"/>
                <a:ext cx="319446" cy="4513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0">
            <p14:nvContentPartPr>
              <p14:cNvPr id="111" name="Encre 110">
                <a:extLst>
                  <a:ext uri="{FF2B5EF4-FFF2-40B4-BE49-F238E27FC236}">
                    <a16:creationId xmlns:a16="http://schemas.microsoft.com/office/drawing/2014/main" id="{94805C75-D815-DA3C-624D-81CEC77B48FE}"/>
                  </a:ext>
                </a:extLst>
              </p14:cNvPr>
              <p14:cNvContentPartPr/>
              <p14:nvPr/>
            </p14:nvContentPartPr>
            <p14:xfrm>
              <a:off x="4843166" y="2272039"/>
              <a:ext cx="15240" cy="15240"/>
            </p14:xfrm>
          </p:contentPart>
        </mc:Choice>
        <mc:Fallback>
          <p:pic>
            <p:nvPicPr>
              <p:cNvPr id="111" name="Encre 110">
                <a:extLst>
                  <a:ext uri="{FF2B5EF4-FFF2-40B4-BE49-F238E27FC236}">
                    <a16:creationId xmlns:a16="http://schemas.microsoft.com/office/drawing/2014/main" id="{94805C75-D815-DA3C-624D-81CEC77B48FE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4081166" y="1510039"/>
                <a:ext cx="1524000" cy="15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2">
            <p14:nvContentPartPr>
              <p14:cNvPr id="112" name="Encre 111">
                <a:extLst>
                  <a:ext uri="{FF2B5EF4-FFF2-40B4-BE49-F238E27FC236}">
                    <a16:creationId xmlns:a16="http://schemas.microsoft.com/office/drawing/2014/main" id="{7DA89232-8148-BBFB-3079-963DF262E1A8}"/>
                  </a:ext>
                </a:extLst>
              </p14:cNvPr>
              <p14:cNvContentPartPr/>
              <p14:nvPr/>
            </p14:nvContentPartPr>
            <p14:xfrm>
              <a:off x="5953735" y="2384033"/>
              <a:ext cx="85567" cy="59211"/>
            </p14:xfrm>
          </p:contentPart>
        </mc:Choice>
        <mc:Fallback>
          <p:pic>
            <p:nvPicPr>
              <p:cNvPr id="112" name="Encre 111">
                <a:extLst>
                  <a:ext uri="{FF2B5EF4-FFF2-40B4-BE49-F238E27FC236}">
                    <a16:creationId xmlns:a16="http://schemas.microsoft.com/office/drawing/2014/main" id="{7DA89232-8148-BBFB-3079-963DF262E1A8}"/>
                  </a:ext>
                </a:extLst>
              </p:cNvPr>
              <p:cNvPicPr/>
              <p:nvPr/>
            </p:nvPicPr>
            <p:blipFill>
              <a:blip r:embed="rId203"/>
              <a:stretch>
                <a:fillRect/>
              </a:stretch>
            </p:blipFill>
            <p:spPr>
              <a:xfrm>
                <a:off x="5935834" y="2366449"/>
                <a:ext cx="121011" cy="947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4">
            <p14:nvContentPartPr>
              <p14:cNvPr id="113" name="Encre 112">
                <a:extLst>
                  <a:ext uri="{FF2B5EF4-FFF2-40B4-BE49-F238E27FC236}">
                    <a16:creationId xmlns:a16="http://schemas.microsoft.com/office/drawing/2014/main" id="{1E3F4EE6-A5C4-4571-4E63-3D26FB80B436}"/>
                  </a:ext>
                </a:extLst>
              </p14:cNvPr>
              <p14:cNvContentPartPr/>
              <p14:nvPr/>
            </p14:nvContentPartPr>
            <p14:xfrm>
              <a:off x="4825724" y="2162146"/>
              <a:ext cx="281902" cy="343791"/>
            </p14:xfrm>
          </p:contentPart>
        </mc:Choice>
        <mc:Fallback>
          <p:pic>
            <p:nvPicPr>
              <p:cNvPr id="113" name="Encre 112">
                <a:extLst>
                  <a:ext uri="{FF2B5EF4-FFF2-40B4-BE49-F238E27FC236}">
                    <a16:creationId xmlns:a16="http://schemas.microsoft.com/office/drawing/2014/main" id="{1E3F4EE6-A5C4-4571-4E63-3D26FB80B436}"/>
                  </a:ext>
                </a:extLst>
              </p:cNvPr>
              <p:cNvPicPr/>
              <p:nvPr/>
            </p:nvPicPr>
            <p:blipFill>
              <a:blip r:embed="rId205"/>
              <a:stretch>
                <a:fillRect/>
              </a:stretch>
            </p:blipFill>
            <p:spPr>
              <a:xfrm>
                <a:off x="4807746" y="2144165"/>
                <a:ext cx="317499" cy="3793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6">
            <p14:nvContentPartPr>
              <p14:cNvPr id="114" name="Encre 113">
                <a:extLst>
                  <a:ext uri="{FF2B5EF4-FFF2-40B4-BE49-F238E27FC236}">
                    <a16:creationId xmlns:a16="http://schemas.microsoft.com/office/drawing/2014/main" id="{97693098-6B09-82DC-89AF-CC967731C3AE}"/>
                  </a:ext>
                </a:extLst>
              </p14:cNvPr>
              <p14:cNvContentPartPr/>
              <p14:nvPr/>
            </p14:nvContentPartPr>
            <p14:xfrm>
              <a:off x="4365748" y="2278436"/>
              <a:ext cx="166877" cy="288017"/>
            </p14:xfrm>
          </p:contentPart>
        </mc:Choice>
        <mc:Fallback>
          <p:pic>
            <p:nvPicPr>
              <p:cNvPr id="114" name="Encre 113">
                <a:extLst>
                  <a:ext uri="{FF2B5EF4-FFF2-40B4-BE49-F238E27FC236}">
                    <a16:creationId xmlns:a16="http://schemas.microsoft.com/office/drawing/2014/main" id="{97693098-6B09-82DC-89AF-CC967731C3AE}"/>
                  </a:ext>
                </a:extLst>
              </p:cNvPr>
              <p:cNvPicPr/>
              <p:nvPr/>
            </p:nvPicPr>
            <p:blipFill>
              <a:blip r:embed="rId207"/>
              <a:stretch>
                <a:fillRect/>
              </a:stretch>
            </p:blipFill>
            <p:spPr>
              <a:xfrm>
                <a:off x="4348163" y="2260457"/>
                <a:ext cx="202406" cy="3236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8">
            <p14:nvContentPartPr>
              <p14:cNvPr id="115" name="Encre 114">
                <a:extLst>
                  <a:ext uri="{FF2B5EF4-FFF2-40B4-BE49-F238E27FC236}">
                    <a16:creationId xmlns:a16="http://schemas.microsoft.com/office/drawing/2014/main" id="{9DB6C965-A11F-5F98-68B3-F96BBA732069}"/>
                  </a:ext>
                </a:extLst>
              </p14:cNvPr>
              <p14:cNvContentPartPr/>
              <p14:nvPr/>
            </p14:nvContentPartPr>
            <p14:xfrm>
              <a:off x="4609823" y="2993275"/>
              <a:ext cx="319133" cy="140131"/>
            </p14:xfrm>
          </p:contentPart>
        </mc:Choice>
        <mc:Fallback>
          <p:pic>
            <p:nvPicPr>
              <p:cNvPr id="115" name="Encre 114">
                <a:extLst>
                  <a:ext uri="{FF2B5EF4-FFF2-40B4-BE49-F238E27FC236}">
                    <a16:creationId xmlns:a16="http://schemas.microsoft.com/office/drawing/2014/main" id="{9DB6C965-A11F-5F98-68B3-F96BBA732069}"/>
                  </a:ext>
                </a:extLst>
              </p:cNvPr>
              <p:cNvPicPr/>
              <p:nvPr/>
            </p:nvPicPr>
            <p:blipFill>
              <a:blip r:embed="rId209"/>
              <a:stretch>
                <a:fillRect/>
              </a:stretch>
            </p:blipFill>
            <p:spPr>
              <a:xfrm>
                <a:off x="4591834" y="2975309"/>
                <a:ext cx="354752" cy="1757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0">
            <p14:nvContentPartPr>
              <p14:cNvPr id="116" name="Encre 115">
                <a:extLst>
                  <a:ext uri="{FF2B5EF4-FFF2-40B4-BE49-F238E27FC236}">
                    <a16:creationId xmlns:a16="http://schemas.microsoft.com/office/drawing/2014/main" id="{1B0DA585-C4C1-ABE8-DA53-A7A97C8F0CA3}"/>
                  </a:ext>
                </a:extLst>
              </p14:cNvPr>
              <p14:cNvContentPartPr/>
              <p14:nvPr/>
            </p14:nvContentPartPr>
            <p14:xfrm>
              <a:off x="4394712" y="3255246"/>
              <a:ext cx="129547" cy="72150"/>
            </p14:xfrm>
          </p:contentPart>
        </mc:Choice>
        <mc:Fallback>
          <p:pic>
            <p:nvPicPr>
              <p:cNvPr id="116" name="Encre 115">
                <a:extLst>
                  <a:ext uri="{FF2B5EF4-FFF2-40B4-BE49-F238E27FC236}">
                    <a16:creationId xmlns:a16="http://schemas.microsoft.com/office/drawing/2014/main" id="{1B0DA585-C4C1-ABE8-DA53-A7A97C8F0CA3}"/>
                  </a:ext>
                </a:extLst>
              </p:cNvPr>
              <p:cNvPicPr/>
              <p:nvPr/>
            </p:nvPicPr>
            <p:blipFill>
              <a:blip r:embed="rId211"/>
              <a:stretch>
                <a:fillRect/>
              </a:stretch>
            </p:blipFill>
            <p:spPr>
              <a:xfrm>
                <a:off x="4377128" y="3237298"/>
                <a:ext cx="165074" cy="1076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2">
            <p14:nvContentPartPr>
              <p14:cNvPr id="117" name="Encre 116">
                <a:extLst>
                  <a:ext uri="{FF2B5EF4-FFF2-40B4-BE49-F238E27FC236}">
                    <a16:creationId xmlns:a16="http://schemas.microsoft.com/office/drawing/2014/main" id="{31105DFA-0FD6-9BF5-BFDB-02F484CF4E7A}"/>
                  </a:ext>
                </a:extLst>
              </p14:cNvPr>
              <p14:cNvContentPartPr/>
              <p14:nvPr/>
            </p14:nvContentPartPr>
            <p14:xfrm>
              <a:off x="5305211" y="3076310"/>
              <a:ext cx="126145" cy="49521"/>
            </p14:xfrm>
          </p:contentPart>
        </mc:Choice>
        <mc:Fallback>
          <p:pic>
            <p:nvPicPr>
              <p:cNvPr id="117" name="Encre 116">
                <a:extLst>
                  <a:ext uri="{FF2B5EF4-FFF2-40B4-BE49-F238E27FC236}">
                    <a16:creationId xmlns:a16="http://schemas.microsoft.com/office/drawing/2014/main" id="{31105DFA-0FD6-9BF5-BFDB-02F484CF4E7A}"/>
                  </a:ext>
                </a:extLst>
              </p:cNvPr>
              <p:cNvPicPr/>
              <p:nvPr/>
            </p:nvPicPr>
            <p:blipFill>
              <a:blip r:embed="rId213"/>
              <a:stretch>
                <a:fillRect/>
              </a:stretch>
            </p:blipFill>
            <p:spPr>
              <a:xfrm>
                <a:off x="5287601" y="3058853"/>
                <a:ext cx="161724" cy="847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4">
            <p14:nvContentPartPr>
              <p14:cNvPr id="118" name="Encre 117">
                <a:extLst>
                  <a:ext uri="{FF2B5EF4-FFF2-40B4-BE49-F238E27FC236}">
                    <a16:creationId xmlns:a16="http://schemas.microsoft.com/office/drawing/2014/main" id="{1760F276-B4E0-18DB-D13E-39F1EAB2FBAD}"/>
                  </a:ext>
                </a:extLst>
              </p14:cNvPr>
              <p14:cNvContentPartPr/>
              <p14:nvPr/>
            </p14:nvContentPartPr>
            <p14:xfrm>
              <a:off x="5859567" y="3028698"/>
              <a:ext cx="270289" cy="269465"/>
            </p14:xfrm>
          </p:contentPart>
        </mc:Choice>
        <mc:Fallback>
          <p:pic>
            <p:nvPicPr>
              <p:cNvPr id="118" name="Encre 117">
                <a:extLst>
                  <a:ext uri="{FF2B5EF4-FFF2-40B4-BE49-F238E27FC236}">
                    <a16:creationId xmlns:a16="http://schemas.microsoft.com/office/drawing/2014/main" id="{1760F276-B4E0-18DB-D13E-39F1EAB2FBAD}"/>
                  </a:ext>
                </a:extLst>
              </p:cNvPr>
              <p:cNvPicPr/>
              <p:nvPr/>
            </p:nvPicPr>
            <p:blipFill>
              <a:blip r:embed="rId215"/>
              <a:stretch>
                <a:fillRect/>
              </a:stretch>
            </p:blipFill>
            <p:spPr>
              <a:xfrm>
                <a:off x="5841955" y="3011093"/>
                <a:ext cx="305872" cy="3050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6">
            <p14:nvContentPartPr>
              <p14:cNvPr id="119" name="Encre 118">
                <a:extLst>
                  <a:ext uri="{FF2B5EF4-FFF2-40B4-BE49-F238E27FC236}">
                    <a16:creationId xmlns:a16="http://schemas.microsoft.com/office/drawing/2014/main" id="{B06990C3-40B3-6348-7316-E8B65056E822}"/>
                  </a:ext>
                </a:extLst>
              </p14:cNvPr>
              <p14:cNvContentPartPr/>
              <p14:nvPr/>
            </p14:nvContentPartPr>
            <p14:xfrm>
              <a:off x="5914727" y="1954217"/>
              <a:ext cx="95149" cy="195851"/>
            </p14:xfrm>
          </p:contentPart>
        </mc:Choice>
        <mc:Fallback>
          <p:pic>
            <p:nvPicPr>
              <p:cNvPr id="119" name="Encre 118">
                <a:extLst>
                  <a:ext uri="{FF2B5EF4-FFF2-40B4-BE49-F238E27FC236}">
                    <a16:creationId xmlns:a16="http://schemas.microsoft.com/office/drawing/2014/main" id="{B06990C3-40B3-6348-7316-E8B65056E822}"/>
                  </a:ext>
                </a:extLst>
              </p:cNvPr>
              <p:cNvPicPr/>
              <p:nvPr/>
            </p:nvPicPr>
            <p:blipFill>
              <a:blip r:embed="rId217"/>
              <a:stretch>
                <a:fillRect/>
              </a:stretch>
            </p:blipFill>
            <p:spPr>
              <a:xfrm>
                <a:off x="5897133" y="1936249"/>
                <a:ext cx="130695" cy="2314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8">
            <p14:nvContentPartPr>
              <p14:cNvPr id="120" name="Encre 119">
                <a:extLst>
                  <a:ext uri="{FF2B5EF4-FFF2-40B4-BE49-F238E27FC236}">
                    <a16:creationId xmlns:a16="http://schemas.microsoft.com/office/drawing/2014/main" id="{15D17253-77D6-E8B9-69A0-D618E9CB4652}"/>
                  </a:ext>
                </a:extLst>
              </p14:cNvPr>
              <p14:cNvContentPartPr/>
              <p14:nvPr/>
            </p14:nvContentPartPr>
            <p14:xfrm>
              <a:off x="6526362" y="2069271"/>
              <a:ext cx="19577" cy="15240"/>
            </p14:xfrm>
          </p:contentPart>
        </mc:Choice>
        <mc:Fallback>
          <p:pic>
            <p:nvPicPr>
              <p:cNvPr id="120" name="Encre 119">
                <a:extLst>
                  <a:ext uri="{FF2B5EF4-FFF2-40B4-BE49-F238E27FC236}">
                    <a16:creationId xmlns:a16="http://schemas.microsoft.com/office/drawing/2014/main" id="{15D17253-77D6-E8B9-69A0-D618E9CB4652}"/>
                  </a:ext>
                </a:extLst>
              </p:cNvPr>
              <p:cNvPicPr/>
              <p:nvPr/>
            </p:nvPicPr>
            <p:blipFill>
              <a:blip r:embed="rId219"/>
              <a:stretch>
                <a:fillRect/>
              </a:stretch>
            </p:blipFill>
            <p:spPr>
              <a:xfrm>
                <a:off x="6508921" y="2037521"/>
                <a:ext cx="54816" cy="781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0">
            <p14:nvContentPartPr>
              <p14:cNvPr id="121" name="Encre 120">
                <a:extLst>
                  <a:ext uri="{FF2B5EF4-FFF2-40B4-BE49-F238E27FC236}">
                    <a16:creationId xmlns:a16="http://schemas.microsoft.com/office/drawing/2014/main" id="{652CCE0A-EFBE-319C-D524-C85B7FA14BA7}"/>
                  </a:ext>
                </a:extLst>
              </p14:cNvPr>
              <p14:cNvContentPartPr/>
              <p14:nvPr/>
            </p14:nvContentPartPr>
            <p14:xfrm>
              <a:off x="6400452" y="2980901"/>
              <a:ext cx="207446" cy="152149"/>
            </p14:xfrm>
          </p:contentPart>
        </mc:Choice>
        <mc:Fallback>
          <p:pic>
            <p:nvPicPr>
              <p:cNvPr id="121" name="Encre 120">
                <a:extLst>
                  <a:ext uri="{FF2B5EF4-FFF2-40B4-BE49-F238E27FC236}">
                    <a16:creationId xmlns:a16="http://schemas.microsoft.com/office/drawing/2014/main" id="{652CCE0A-EFBE-319C-D524-C85B7FA14BA7}"/>
                  </a:ext>
                </a:extLst>
              </p:cNvPr>
              <p:cNvPicPr/>
              <p:nvPr/>
            </p:nvPicPr>
            <p:blipFill>
              <a:blip r:embed="rId221"/>
              <a:stretch>
                <a:fillRect/>
              </a:stretch>
            </p:blipFill>
            <p:spPr>
              <a:xfrm>
                <a:off x="6382476" y="2963318"/>
                <a:ext cx="243039" cy="1876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2">
            <p14:nvContentPartPr>
              <p14:cNvPr id="122" name="Encre 121">
                <a:extLst>
                  <a:ext uri="{FF2B5EF4-FFF2-40B4-BE49-F238E27FC236}">
                    <a16:creationId xmlns:a16="http://schemas.microsoft.com/office/drawing/2014/main" id="{1BDF6EEF-FA1B-CBBC-1953-9F2E7994F4FE}"/>
                  </a:ext>
                </a:extLst>
              </p14:cNvPr>
              <p14:cNvContentPartPr/>
              <p14:nvPr/>
            </p14:nvContentPartPr>
            <p14:xfrm>
              <a:off x="6725752" y="2507693"/>
              <a:ext cx="65520" cy="24508"/>
            </p14:xfrm>
          </p:contentPart>
        </mc:Choice>
        <mc:Fallback>
          <p:pic>
            <p:nvPicPr>
              <p:cNvPr id="122" name="Encre 121">
                <a:extLst>
                  <a:ext uri="{FF2B5EF4-FFF2-40B4-BE49-F238E27FC236}">
                    <a16:creationId xmlns:a16="http://schemas.microsoft.com/office/drawing/2014/main" id="{1BDF6EEF-FA1B-CBBC-1953-9F2E7994F4FE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6708208" y="2489934"/>
                <a:ext cx="100965" cy="5967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477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964A2D-CDB5-91FE-8B33-7D35B150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5: Distillation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062978-3208-50FF-8D65-53F302852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949B8B27-7827-5F2F-798D-83A96213B5D0}"/>
              </a:ext>
            </a:extLst>
          </p:cNvPr>
          <p:cNvSpPr/>
          <p:nvPr/>
        </p:nvSpPr>
        <p:spPr>
          <a:xfrm rot="2520000">
            <a:off x="1299139" y="3777795"/>
            <a:ext cx="1538377" cy="1236453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8C1F9A-2E65-6083-E8A6-87556D2A7EB0}"/>
              </a:ext>
            </a:extLst>
          </p:cNvPr>
          <p:cNvSpPr/>
          <p:nvPr/>
        </p:nvSpPr>
        <p:spPr>
          <a:xfrm rot="18780000">
            <a:off x="1480579" y="3925306"/>
            <a:ext cx="1639018" cy="48883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3E3033-9657-6999-BEFD-00E553BC7459}"/>
              </a:ext>
            </a:extLst>
          </p:cNvPr>
          <p:cNvSpPr/>
          <p:nvPr/>
        </p:nvSpPr>
        <p:spPr>
          <a:xfrm>
            <a:off x="2907676" y="4175471"/>
            <a:ext cx="1423358" cy="19121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 : virage 7">
            <a:extLst>
              <a:ext uri="{FF2B5EF4-FFF2-40B4-BE49-F238E27FC236}">
                <a16:creationId xmlns:a16="http://schemas.microsoft.com/office/drawing/2014/main" id="{78B3271E-1074-384F-5521-2B9E85055E00}"/>
              </a:ext>
            </a:extLst>
          </p:cNvPr>
          <p:cNvSpPr/>
          <p:nvPr/>
        </p:nvSpPr>
        <p:spPr>
          <a:xfrm rot="2760000">
            <a:off x="2666093" y="3659887"/>
            <a:ext cx="1452112" cy="503206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D67148BF-6622-D6BB-BE18-03C79B6A78BC}"/>
                  </a:ext>
                </a:extLst>
              </p14:cNvPr>
              <p14:cNvContentPartPr/>
              <p14:nvPr/>
            </p14:nvContentPartPr>
            <p14:xfrm>
              <a:off x="7267257" y="966791"/>
              <a:ext cx="72021" cy="15240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D67148BF-6622-D6BB-BE18-03C79B6A78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49700" y="204791"/>
                <a:ext cx="107494" cy="152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75338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Procédés de séparation par Samuel Labbé </vt:lpstr>
      <vt:lpstr>1: Sédimentation</vt:lpstr>
      <vt:lpstr>2: Décentation</vt:lpstr>
      <vt:lpstr>3: Filtration</vt:lpstr>
      <vt:lpstr>4: Évaporation </vt:lpstr>
      <vt:lpstr>5: Distillation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136</cp:revision>
  <dcterms:created xsi:type="dcterms:W3CDTF">2024-05-02T14:12:45Z</dcterms:created>
  <dcterms:modified xsi:type="dcterms:W3CDTF">2024-05-02T14:35:01Z</dcterms:modified>
</cp:coreProperties>
</file>