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A9540A-7015-87FA-4A04-77D9CBDE460B}" v="243" dt="2024-05-03T19:32:25.3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95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608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522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‹N°›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327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‹N°›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311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‹N°›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652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‹N°›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743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‹N°›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574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101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‹N°›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429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‹N°›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909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5/3/2024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52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44" r:id="rId6"/>
    <p:sldLayoutId id="2147483740" r:id="rId7"/>
    <p:sldLayoutId id="2147483741" r:id="rId8"/>
    <p:sldLayoutId id="2147483742" r:id="rId9"/>
    <p:sldLayoutId id="2147483743" r:id="rId10"/>
    <p:sldLayoutId id="214748374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3">
            <a:extLst>
              <a:ext uri="{FF2B5EF4-FFF2-40B4-BE49-F238E27FC236}">
                <a16:creationId xmlns:a16="http://schemas.microsoft.com/office/drawing/2014/main" id="{62D94D0D-3DF7-4268-D710-729C76377D0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574" r="6" b="20669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/>
          </a:bodyPr>
          <a:lstStyle/>
          <a:p>
            <a:pPr algn="ctr"/>
            <a:r>
              <a:rPr lang="fr-FR" sz="10800"/>
              <a:t>Question 1: 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536192"/>
          </a:xfrm>
        </p:spPr>
        <p:txBody>
          <a:bodyPr>
            <a:normAutofit/>
          </a:bodyPr>
          <a:lstStyle/>
          <a:p>
            <a:pPr algn="ctr"/>
            <a:endParaRPr lang="fr-FR" sz="3200"/>
          </a:p>
        </p:txBody>
      </p:sp>
      <p:sp>
        <p:nvSpPr>
          <p:cNvPr id="21" name="Rectangle 6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B768BC45-6978-4563-AFFC-4378E82C53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colored rectangle">
            <a:extLst>
              <a:ext uri="{FF2B5EF4-FFF2-40B4-BE49-F238E27FC236}">
                <a16:creationId xmlns:a16="http://schemas.microsoft.com/office/drawing/2014/main" id="{A80A8067-64B4-47DF-9C4D-88D9ADEC2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5C9CF27-1908-5802-DCC3-A4C9F0FF1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418"/>
            <a:ext cx="10958250" cy="5144842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>
              <a:lnSpc>
                <a:spcPct val="90000"/>
              </a:lnSpc>
            </a:pPr>
            <a:br>
              <a:rPr lang="en-US" sz="8200" dirty="0"/>
            </a:br>
            <a:br>
              <a:rPr lang="en-US" sz="8200" dirty="0"/>
            </a:br>
            <a:r>
              <a:rPr lang="en-US" sz="9600" dirty="0">
                <a:solidFill>
                  <a:schemeClr val="bg1"/>
                </a:solidFill>
              </a:rPr>
              <a:t>Quel </a:t>
            </a:r>
            <a:r>
              <a:rPr lang="en-US" sz="9600" dirty="0" err="1">
                <a:solidFill>
                  <a:schemeClr val="bg1"/>
                </a:solidFill>
              </a:rPr>
              <a:t>est</a:t>
            </a:r>
            <a:r>
              <a:rPr lang="en-US" sz="9600" dirty="0">
                <a:solidFill>
                  <a:schemeClr val="bg1"/>
                </a:solidFill>
              </a:rPr>
              <a:t> se </a:t>
            </a:r>
            <a:r>
              <a:rPr lang="en-US" sz="9600" dirty="0" err="1">
                <a:solidFill>
                  <a:schemeClr val="bg1"/>
                </a:solidFill>
              </a:rPr>
              <a:t>changement</a:t>
            </a:r>
            <a:r>
              <a:rPr lang="en-US" sz="9600" dirty="0">
                <a:solidFill>
                  <a:schemeClr val="bg1"/>
                </a:solidFill>
              </a:rPr>
              <a:t> de phase ?</a:t>
            </a:r>
            <a:br>
              <a:rPr lang="en-US" sz="8200" dirty="0">
                <a:solidFill>
                  <a:schemeClr val="bg1"/>
                </a:solidFill>
              </a:rPr>
            </a:br>
            <a:r>
              <a:rPr lang="en-US" sz="8200" b="1" dirty="0"/>
              <a:t> </a:t>
            </a:r>
            <a:br>
              <a:rPr lang="en-US" sz="8200" b="1" dirty="0"/>
            </a:br>
            <a:br>
              <a:rPr lang="en-US" sz="8200" b="1" dirty="0"/>
            </a:br>
            <a:r>
              <a:rPr lang="en-US" sz="8200" b="1" dirty="0"/>
              <a:t>1: Qui passe de </a:t>
            </a:r>
            <a:r>
              <a:rPr lang="en-US" sz="8200" b="1" dirty="0" err="1"/>
              <a:t>solide</a:t>
            </a:r>
            <a:r>
              <a:rPr lang="en-US" sz="8200" b="1" dirty="0"/>
              <a:t> a </a:t>
            </a:r>
            <a:r>
              <a:rPr lang="en-US" sz="8200" b="1" dirty="0" err="1"/>
              <a:t>gaz</a:t>
            </a:r>
            <a:r>
              <a:rPr lang="en-US" sz="8200" b="1" dirty="0"/>
              <a:t> ?</a:t>
            </a:r>
          </a:p>
        </p:txBody>
      </p:sp>
      <p:sp>
        <p:nvSpPr>
          <p:cNvPr id="25" name="Rectangle 6">
            <a:extLst>
              <a:ext uri="{FF2B5EF4-FFF2-40B4-BE49-F238E27FC236}">
                <a16:creationId xmlns:a16="http://schemas.microsoft.com/office/drawing/2014/main" id="{DA542B6D-E775-4832-91DC-2D20F8578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374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359080-09FA-11E8-ADA4-A1BFAE1E6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Réponsen</a:t>
            </a:r>
            <a:r>
              <a:rPr lang="fr-FR" dirty="0"/>
              <a:t> 1: Sublimation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AE69921-440B-A659-0EA8-107132191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0867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3">
            <a:extLst>
              <a:ext uri="{FF2B5EF4-FFF2-40B4-BE49-F238E27FC236}">
                <a16:creationId xmlns:a16="http://schemas.microsoft.com/office/drawing/2014/main" id="{62D94D0D-3DF7-4268-D710-729C76377D0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574" r="6" b="20669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/>
          </a:bodyPr>
          <a:lstStyle/>
          <a:p>
            <a:pPr algn="ctr"/>
            <a:r>
              <a:rPr lang="fr-FR" sz="10800" dirty="0"/>
              <a:t>Question 2: 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536192"/>
          </a:xfrm>
        </p:spPr>
        <p:txBody>
          <a:bodyPr>
            <a:normAutofit/>
          </a:bodyPr>
          <a:lstStyle/>
          <a:p>
            <a:pPr algn="ctr"/>
            <a:endParaRPr lang="fr-FR" sz="3200"/>
          </a:p>
        </p:txBody>
      </p:sp>
      <p:sp>
        <p:nvSpPr>
          <p:cNvPr id="21" name="Rectangle 6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905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B768BC45-6978-4563-AFFC-4378E82C53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colored rectangle">
            <a:extLst>
              <a:ext uri="{FF2B5EF4-FFF2-40B4-BE49-F238E27FC236}">
                <a16:creationId xmlns:a16="http://schemas.microsoft.com/office/drawing/2014/main" id="{A80A8067-64B4-47DF-9C4D-88D9ADEC2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5C9CF27-1908-5802-DCC3-A4C9F0FF1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418"/>
            <a:ext cx="10958250" cy="5144842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>
              <a:lnSpc>
                <a:spcPct val="90000"/>
              </a:lnSpc>
            </a:pPr>
            <a:br>
              <a:rPr lang="en-US" sz="8200" dirty="0"/>
            </a:br>
            <a:br>
              <a:rPr lang="en-US" sz="8200" dirty="0"/>
            </a:br>
            <a:r>
              <a:rPr lang="en-US" sz="9600" dirty="0">
                <a:solidFill>
                  <a:schemeClr val="bg1"/>
                </a:solidFill>
              </a:rPr>
              <a:t>Quel </a:t>
            </a:r>
            <a:r>
              <a:rPr lang="en-US" sz="9600" dirty="0" err="1">
                <a:solidFill>
                  <a:schemeClr val="bg1"/>
                </a:solidFill>
              </a:rPr>
              <a:t>est</a:t>
            </a:r>
            <a:r>
              <a:rPr lang="en-US" sz="9600" dirty="0">
                <a:solidFill>
                  <a:schemeClr val="bg1"/>
                </a:solidFill>
              </a:rPr>
              <a:t> se </a:t>
            </a:r>
            <a:r>
              <a:rPr lang="en-US" sz="9600" dirty="0" err="1">
                <a:solidFill>
                  <a:schemeClr val="bg1"/>
                </a:solidFill>
              </a:rPr>
              <a:t>changement</a:t>
            </a:r>
            <a:r>
              <a:rPr lang="en-US" sz="9600" dirty="0">
                <a:solidFill>
                  <a:schemeClr val="bg1"/>
                </a:solidFill>
              </a:rPr>
              <a:t> de phase ?</a:t>
            </a:r>
            <a:br>
              <a:rPr lang="en-US" sz="8200" dirty="0">
                <a:solidFill>
                  <a:schemeClr val="bg1"/>
                </a:solidFill>
              </a:rPr>
            </a:br>
            <a:r>
              <a:rPr lang="en-US" sz="8200" b="1" dirty="0"/>
              <a:t> </a:t>
            </a:r>
            <a:br>
              <a:rPr lang="en-US" sz="8200" b="1" dirty="0"/>
            </a:br>
            <a:br>
              <a:rPr lang="en-US" sz="8200" b="1" dirty="0"/>
            </a:br>
            <a:r>
              <a:rPr lang="en-US" sz="8200" b="1" dirty="0"/>
              <a:t>2: qui passe de </a:t>
            </a:r>
            <a:r>
              <a:rPr lang="en-US" sz="8200" b="1" dirty="0" err="1"/>
              <a:t>liquide</a:t>
            </a:r>
            <a:r>
              <a:rPr lang="en-US" sz="8200" b="1" dirty="0"/>
              <a:t> a </a:t>
            </a:r>
            <a:r>
              <a:rPr lang="en-US" sz="8200" b="1" dirty="0" err="1"/>
              <a:t>solide</a:t>
            </a:r>
          </a:p>
        </p:txBody>
      </p:sp>
      <p:sp>
        <p:nvSpPr>
          <p:cNvPr id="25" name="Rectangle 6">
            <a:extLst>
              <a:ext uri="{FF2B5EF4-FFF2-40B4-BE49-F238E27FC236}">
                <a16:creationId xmlns:a16="http://schemas.microsoft.com/office/drawing/2014/main" id="{DA542B6D-E775-4832-91DC-2D20F8578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234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359080-09FA-11E8-ADA4-A1BFAE1E6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Réponse 2: Solidification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AE69921-440B-A659-0EA8-107132191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5418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3">
            <a:extLst>
              <a:ext uri="{FF2B5EF4-FFF2-40B4-BE49-F238E27FC236}">
                <a16:creationId xmlns:a16="http://schemas.microsoft.com/office/drawing/2014/main" id="{62D94D0D-3DF7-4268-D710-729C76377D0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574" r="6" b="20669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/>
          </a:bodyPr>
          <a:lstStyle/>
          <a:p>
            <a:pPr algn="ctr"/>
            <a:r>
              <a:rPr lang="fr-FR" sz="10800" dirty="0"/>
              <a:t>Question 3: 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536192"/>
          </a:xfrm>
        </p:spPr>
        <p:txBody>
          <a:bodyPr>
            <a:normAutofit/>
          </a:bodyPr>
          <a:lstStyle/>
          <a:p>
            <a:pPr algn="ctr"/>
            <a:endParaRPr lang="fr-FR" sz="3200"/>
          </a:p>
        </p:txBody>
      </p:sp>
      <p:sp>
        <p:nvSpPr>
          <p:cNvPr id="21" name="Rectangle 6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2170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B768BC45-6978-4563-AFFC-4378E82C53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colored rectangle">
            <a:extLst>
              <a:ext uri="{FF2B5EF4-FFF2-40B4-BE49-F238E27FC236}">
                <a16:creationId xmlns:a16="http://schemas.microsoft.com/office/drawing/2014/main" id="{A80A8067-64B4-47DF-9C4D-88D9ADEC2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6">
            <a:extLst>
              <a:ext uri="{FF2B5EF4-FFF2-40B4-BE49-F238E27FC236}">
                <a16:creationId xmlns:a16="http://schemas.microsoft.com/office/drawing/2014/main" id="{DA542B6D-E775-4832-91DC-2D20F8578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CF1A30E8-29A3-DE2D-C811-4C0EFA72E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56355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1143000" indent="-1143000">
              <a:buFont typeface="Arial"/>
              <a:buChar char="•"/>
            </a:pPr>
            <a:r>
              <a:rPr lang="fr-FR" sz="6600" dirty="0">
                <a:solidFill>
                  <a:schemeClr val="bg1"/>
                </a:solidFill>
              </a:rPr>
              <a:t>Quel est se changement de phase ?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fr-FR" sz="6600" dirty="0">
                <a:solidFill>
                  <a:schemeClr val="bg1"/>
                </a:solidFill>
              </a:rPr>
              <a:t>3: Qui passe de gaz a solide </a:t>
            </a:r>
          </a:p>
        </p:txBody>
      </p:sp>
    </p:spTree>
    <p:extLst>
      <p:ext uri="{BB962C8B-B14F-4D97-AF65-F5344CB8AC3E}">
        <p14:creationId xmlns:p14="http://schemas.microsoft.com/office/powerpoint/2010/main" val="181204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359080-09FA-11E8-ADA4-A1BFAE1E6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Réponse 3: Condensation solide ou total.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AE69921-440B-A659-0EA8-107132191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7461733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Custom 2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SketchyVTI</vt:lpstr>
      <vt:lpstr>Question 1: </vt:lpstr>
      <vt:lpstr>  Quel est se changement de phase ?    1: Qui passe de solide a gaz ?</vt:lpstr>
      <vt:lpstr>Réponsen 1: Sublimation</vt:lpstr>
      <vt:lpstr>Question 2: </vt:lpstr>
      <vt:lpstr>  Quel est se changement de phase ?    2: qui passe de liquide a solide</vt:lpstr>
      <vt:lpstr>Réponse 2: Solidification</vt:lpstr>
      <vt:lpstr>Question 3: </vt:lpstr>
      <vt:lpstr>Quel est se changement de phase ?     3: Qui passe de gaz a solide </vt:lpstr>
      <vt:lpstr>Réponse 3: Condensation solide ou total.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</dc:title>
  <dc:creator/>
  <cp:lastModifiedBy/>
  <cp:revision>87</cp:revision>
  <dcterms:created xsi:type="dcterms:W3CDTF">2024-05-03T19:21:29Z</dcterms:created>
  <dcterms:modified xsi:type="dcterms:W3CDTF">2024-05-03T19:32:53Z</dcterms:modified>
</cp:coreProperties>
</file>