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5DF7D3-6A5F-39FA-1E74-4B742BFABB1B}" v="163" dt="2024-05-01T14:57:52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45345"/>
            <a:ext cx="9144000" cy="820468"/>
          </a:xfrm>
        </p:spPr>
        <p:txBody>
          <a:bodyPr>
            <a:normAutofit fontScale="90000"/>
          </a:bodyPr>
          <a:lstStyle/>
          <a:p>
            <a:r>
              <a:rPr lang="fr-FR" dirty="0"/>
              <a:t>     Substance pure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1603585"/>
            <a:ext cx="8827699" cy="4301196"/>
          </a:xfrm>
        </p:spPr>
        <p:txBody>
          <a:bodyPr/>
          <a:lstStyle/>
          <a:p>
            <a:endParaRPr lang="fr-FR"/>
          </a:p>
        </p:txBody>
      </p:sp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91B58CF2-39A6-F500-CB7D-98029A986B7D}"/>
              </a:ext>
            </a:extLst>
          </p:cNvPr>
          <p:cNvCxnSpPr/>
          <p:nvPr/>
        </p:nvCxnSpPr>
        <p:spPr>
          <a:xfrm>
            <a:off x="5080000" y="3079310"/>
            <a:ext cx="28754" cy="2817962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E82E42BF-8B0B-A0EB-E137-29995CADDFFD}"/>
              </a:ext>
            </a:extLst>
          </p:cNvPr>
          <p:cNvCxnSpPr/>
          <p:nvPr/>
        </p:nvCxnSpPr>
        <p:spPr>
          <a:xfrm flipV="1">
            <a:off x="5107158" y="5817397"/>
            <a:ext cx="3536828" cy="14378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384CADBC-3C8E-F896-D570-28FF46CFAD66}"/>
              </a:ext>
            </a:extLst>
          </p:cNvPr>
          <p:cNvCxnSpPr/>
          <p:nvPr/>
        </p:nvCxnSpPr>
        <p:spPr>
          <a:xfrm flipH="1" flipV="1">
            <a:off x="8570630" y="3155255"/>
            <a:ext cx="28755" cy="2674187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rganigramme : Connecteur 8">
            <a:extLst>
              <a:ext uri="{FF2B5EF4-FFF2-40B4-BE49-F238E27FC236}">
                <a16:creationId xmlns:a16="http://schemas.microsoft.com/office/drawing/2014/main" id="{6679BA3A-22EA-FEC5-5B69-5D499A264995}"/>
              </a:ext>
            </a:extLst>
          </p:cNvPr>
          <p:cNvSpPr/>
          <p:nvPr/>
        </p:nvSpPr>
        <p:spPr>
          <a:xfrm>
            <a:off x="5532120" y="3352800"/>
            <a:ext cx="445698" cy="43132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Organigramme : Connecteur 9">
            <a:extLst>
              <a:ext uri="{FF2B5EF4-FFF2-40B4-BE49-F238E27FC236}">
                <a16:creationId xmlns:a16="http://schemas.microsoft.com/office/drawing/2014/main" id="{AECA463B-F963-1557-B84E-53F22FABF561}"/>
              </a:ext>
            </a:extLst>
          </p:cNvPr>
          <p:cNvSpPr/>
          <p:nvPr/>
        </p:nvSpPr>
        <p:spPr>
          <a:xfrm>
            <a:off x="7228648" y="4057290"/>
            <a:ext cx="445698" cy="43132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Organigramme : Connecteur 10">
            <a:extLst>
              <a:ext uri="{FF2B5EF4-FFF2-40B4-BE49-F238E27FC236}">
                <a16:creationId xmlns:a16="http://schemas.microsoft.com/office/drawing/2014/main" id="{54F946FA-B00A-BF4D-37B7-69CE1C090AF6}"/>
              </a:ext>
            </a:extLst>
          </p:cNvPr>
          <p:cNvSpPr/>
          <p:nvPr/>
        </p:nvSpPr>
        <p:spPr>
          <a:xfrm>
            <a:off x="5316459" y="4819290"/>
            <a:ext cx="445698" cy="43132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Organigramme : Connecteur 11">
            <a:extLst>
              <a:ext uri="{FF2B5EF4-FFF2-40B4-BE49-F238E27FC236}">
                <a16:creationId xmlns:a16="http://schemas.microsoft.com/office/drawing/2014/main" id="{5DDFFA21-A1B6-BC64-C0B7-3E5156D870A0}"/>
              </a:ext>
            </a:extLst>
          </p:cNvPr>
          <p:cNvSpPr/>
          <p:nvPr/>
        </p:nvSpPr>
        <p:spPr>
          <a:xfrm>
            <a:off x="6265364" y="4272949"/>
            <a:ext cx="445698" cy="43132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Organigramme : Connecteur 12">
            <a:extLst>
              <a:ext uri="{FF2B5EF4-FFF2-40B4-BE49-F238E27FC236}">
                <a16:creationId xmlns:a16="http://schemas.microsoft.com/office/drawing/2014/main" id="{93D2EFD6-334A-B132-3CCB-8783CC1916CE}"/>
              </a:ext>
            </a:extLst>
          </p:cNvPr>
          <p:cNvSpPr/>
          <p:nvPr/>
        </p:nvSpPr>
        <p:spPr>
          <a:xfrm>
            <a:off x="7012987" y="5034950"/>
            <a:ext cx="445698" cy="43132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Organigramme : Connecteur 13">
            <a:extLst>
              <a:ext uri="{FF2B5EF4-FFF2-40B4-BE49-F238E27FC236}">
                <a16:creationId xmlns:a16="http://schemas.microsoft.com/office/drawing/2014/main" id="{D641F8E3-DAC2-C6A8-28A1-BF51AA2BB39A}"/>
              </a:ext>
            </a:extLst>
          </p:cNvPr>
          <p:cNvSpPr/>
          <p:nvPr/>
        </p:nvSpPr>
        <p:spPr>
          <a:xfrm>
            <a:off x="7674345" y="3482195"/>
            <a:ext cx="445698" cy="43132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Organigramme : Connecteur 14">
            <a:extLst>
              <a:ext uri="{FF2B5EF4-FFF2-40B4-BE49-F238E27FC236}">
                <a16:creationId xmlns:a16="http://schemas.microsoft.com/office/drawing/2014/main" id="{D498CF11-44ED-C4F8-B4D7-5A6EBBDFA16F}"/>
              </a:ext>
            </a:extLst>
          </p:cNvPr>
          <p:cNvSpPr/>
          <p:nvPr/>
        </p:nvSpPr>
        <p:spPr>
          <a:xfrm>
            <a:off x="7904382" y="4603628"/>
            <a:ext cx="445698" cy="43132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3FB209-5BAE-249C-D2FD-60A70A987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2313" y="365125"/>
            <a:ext cx="8301487" cy="1339940"/>
          </a:xfrm>
        </p:spPr>
        <p:txBody>
          <a:bodyPr/>
          <a:lstStyle/>
          <a:p>
            <a:r>
              <a:rPr lang="fr-FR" dirty="0"/>
              <a:t>      Mélange hétérogène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CC654C-9162-491C-3621-3B76E4AA2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2A4A5544-0C55-BF8C-C290-5CDE8722D9E9}"/>
              </a:ext>
            </a:extLst>
          </p:cNvPr>
          <p:cNvCxnSpPr/>
          <p:nvPr/>
        </p:nvCxnSpPr>
        <p:spPr>
          <a:xfrm>
            <a:off x="4710309" y="3431877"/>
            <a:ext cx="28755" cy="2659808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C853F79D-3675-EA6C-21B6-C4B1904CEB64}"/>
              </a:ext>
            </a:extLst>
          </p:cNvPr>
          <p:cNvCxnSpPr>
            <a:cxnSpLocks/>
          </p:cNvCxnSpPr>
          <p:nvPr/>
        </p:nvCxnSpPr>
        <p:spPr>
          <a:xfrm>
            <a:off x="4724688" y="5976667"/>
            <a:ext cx="3062375" cy="43132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EDE36F37-0D3D-1B46-3B57-1368D5F227E4}"/>
              </a:ext>
            </a:extLst>
          </p:cNvPr>
          <p:cNvCxnSpPr>
            <a:cxnSpLocks/>
          </p:cNvCxnSpPr>
          <p:nvPr/>
        </p:nvCxnSpPr>
        <p:spPr>
          <a:xfrm>
            <a:off x="7772687" y="3431876"/>
            <a:ext cx="43132" cy="2674188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Organigramme : Connecteur 6">
            <a:extLst>
              <a:ext uri="{FF2B5EF4-FFF2-40B4-BE49-F238E27FC236}">
                <a16:creationId xmlns:a16="http://schemas.microsoft.com/office/drawing/2014/main" id="{AB002396-9848-5A9E-9E08-52937D0344FA}"/>
              </a:ext>
            </a:extLst>
          </p:cNvPr>
          <p:cNvSpPr/>
          <p:nvPr/>
        </p:nvSpPr>
        <p:spPr>
          <a:xfrm>
            <a:off x="4964214" y="3804537"/>
            <a:ext cx="762000" cy="74762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Organigramme : Connecteur 7">
            <a:extLst>
              <a:ext uri="{FF2B5EF4-FFF2-40B4-BE49-F238E27FC236}">
                <a16:creationId xmlns:a16="http://schemas.microsoft.com/office/drawing/2014/main" id="{1FF2A39D-2FDC-3735-D66F-21D618F30C90}"/>
              </a:ext>
            </a:extLst>
          </p:cNvPr>
          <p:cNvSpPr/>
          <p:nvPr/>
        </p:nvSpPr>
        <p:spPr>
          <a:xfrm>
            <a:off x="5730239" y="4922519"/>
            <a:ext cx="316301" cy="28754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Organigramme : Connecteur 8">
            <a:extLst>
              <a:ext uri="{FF2B5EF4-FFF2-40B4-BE49-F238E27FC236}">
                <a16:creationId xmlns:a16="http://schemas.microsoft.com/office/drawing/2014/main" id="{51069E92-ADAF-A2F4-040E-BF3D19944859}"/>
              </a:ext>
            </a:extLst>
          </p:cNvPr>
          <p:cNvSpPr/>
          <p:nvPr/>
        </p:nvSpPr>
        <p:spPr>
          <a:xfrm>
            <a:off x="6833270" y="4997857"/>
            <a:ext cx="762000" cy="74762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Organigramme : Connecteur 10">
            <a:extLst>
              <a:ext uri="{FF2B5EF4-FFF2-40B4-BE49-F238E27FC236}">
                <a16:creationId xmlns:a16="http://schemas.microsoft.com/office/drawing/2014/main" id="{67ABF347-421E-2A13-2062-C2AF20804F2B}"/>
              </a:ext>
            </a:extLst>
          </p:cNvPr>
          <p:cNvSpPr/>
          <p:nvPr/>
        </p:nvSpPr>
        <p:spPr>
          <a:xfrm>
            <a:off x="4810087" y="5598254"/>
            <a:ext cx="316301" cy="28754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Organigramme : Connecteur 11">
            <a:extLst>
              <a:ext uri="{FF2B5EF4-FFF2-40B4-BE49-F238E27FC236}">
                <a16:creationId xmlns:a16="http://schemas.microsoft.com/office/drawing/2014/main" id="{370F38A1-5F5C-670C-DBE9-B2BE16F7FB38}"/>
              </a:ext>
            </a:extLst>
          </p:cNvPr>
          <p:cNvSpPr/>
          <p:nvPr/>
        </p:nvSpPr>
        <p:spPr>
          <a:xfrm flipV="1">
            <a:off x="7038578" y="4390557"/>
            <a:ext cx="345056" cy="316301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Organigramme : Connecteur 12">
            <a:extLst>
              <a:ext uri="{FF2B5EF4-FFF2-40B4-BE49-F238E27FC236}">
                <a16:creationId xmlns:a16="http://schemas.microsoft.com/office/drawing/2014/main" id="{3DCCF176-C546-50CB-B842-1863E768816C}"/>
              </a:ext>
            </a:extLst>
          </p:cNvPr>
          <p:cNvSpPr/>
          <p:nvPr/>
        </p:nvSpPr>
        <p:spPr>
          <a:xfrm>
            <a:off x="6161559" y="5353839"/>
            <a:ext cx="316301" cy="28754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25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B77E8E-88B3-DC07-323A-754DBE8B8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4879" y="365125"/>
            <a:ext cx="7295072" cy="1339940"/>
          </a:xfrm>
        </p:spPr>
        <p:txBody>
          <a:bodyPr/>
          <a:lstStyle/>
          <a:p>
            <a:r>
              <a:rPr lang="fr-FR" dirty="0"/>
              <a:t>Mélange homogène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7FF359-4F5A-55EF-9410-608310496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4CAEC5CA-9C7F-6F4A-D885-54A3189E09FF}"/>
              </a:ext>
            </a:extLst>
          </p:cNvPr>
          <p:cNvCxnSpPr/>
          <p:nvPr/>
        </p:nvCxnSpPr>
        <p:spPr>
          <a:xfrm>
            <a:off x="4130902" y="3429863"/>
            <a:ext cx="14377" cy="2746075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1FD6031C-213D-7582-D849-A27BA3542032}"/>
              </a:ext>
            </a:extLst>
          </p:cNvPr>
          <p:cNvCxnSpPr>
            <a:cxnSpLocks/>
          </p:cNvCxnSpPr>
          <p:nvPr/>
        </p:nvCxnSpPr>
        <p:spPr>
          <a:xfrm flipH="1" flipV="1">
            <a:off x="4102146" y="6118428"/>
            <a:ext cx="3436188" cy="14378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85EE4465-937C-DF04-F737-D5116C4F1E70}"/>
              </a:ext>
            </a:extLst>
          </p:cNvPr>
          <p:cNvCxnSpPr>
            <a:cxnSpLocks/>
          </p:cNvCxnSpPr>
          <p:nvPr/>
        </p:nvCxnSpPr>
        <p:spPr>
          <a:xfrm>
            <a:off x="7538336" y="3429863"/>
            <a:ext cx="14377" cy="2746075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Organigramme : Connecteur 6">
            <a:extLst>
              <a:ext uri="{FF2B5EF4-FFF2-40B4-BE49-F238E27FC236}">
                <a16:creationId xmlns:a16="http://schemas.microsoft.com/office/drawing/2014/main" id="{97562511-A1B6-F045-9594-201D9067B031}"/>
              </a:ext>
            </a:extLst>
          </p:cNvPr>
          <p:cNvSpPr/>
          <p:nvPr/>
        </p:nvSpPr>
        <p:spPr>
          <a:xfrm>
            <a:off x="5672730" y="3605553"/>
            <a:ext cx="848263" cy="805131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Organigramme : Connecteur 7">
            <a:extLst>
              <a:ext uri="{FF2B5EF4-FFF2-40B4-BE49-F238E27FC236}">
                <a16:creationId xmlns:a16="http://schemas.microsoft.com/office/drawing/2014/main" id="{2CBBACBE-3559-6651-6A27-2444D8B19948}"/>
              </a:ext>
            </a:extLst>
          </p:cNvPr>
          <p:cNvSpPr/>
          <p:nvPr/>
        </p:nvSpPr>
        <p:spPr>
          <a:xfrm>
            <a:off x="5405024" y="3926456"/>
            <a:ext cx="316302" cy="330679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Organigramme : Connecteur 8">
            <a:extLst>
              <a:ext uri="{FF2B5EF4-FFF2-40B4-BE49-F238E27FC236}">
                <a16:creationId xmlns:a16="http://schemas.microsoft.com/office/drawing/2014/main" id="{9F44423D-F43D-5F83-1AE9-3308D1051E4B}"/>
              </a:ext>
            </a:extLst>
          </p:cNvPr>
          <p:cNvSpPr/>
          <p:nvPr/>
        </p:nvSpPr>
        <p:spPr>
          <a:xfrm>
            <a:off x="4551295" y="5057666"/>
            <a:ext cx="848263" cy="805131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Organigramme : Connecteur 9">
            <a:extLst>
              <a:ext uri="{FF2B5EF4-FFF2-40B4-BE49-F238E27FC236}">
                <a16:creationId xmlns:a16="http://schemas.microsoft.com/office/drawing/2014/main" id="{2BC90F75-30BD-C350-BEE4-D1ED7D6165B5}"/>
              </a:ext>
            </a:extLst>
          </p:cNvPr>
          <p:cNvSpPr/>
          <p:nvPr/>
        </p:nvSpPr>
        <p:spPr>
          <a:xfrm>
            <a:off x="6210156" y="4257133"/>
            <a:ext cx="316302" cy="33068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Organigramme : Connecteur 10">
            <a:extLst>
              <a:ext uri="{FF2B5EF4-FFF2-40B4-BE49-F238E27FC236}">
                <a16:creationId xmlns:a16="http://schemas.microsoft.com/office/drawing/2014/main" id="{39C32C34-DB9C-BD4B-A5B9-845DEACD8731}"/>
              </a:ext>
            </a:extLst>
          </p:cNvPr>
          <p:cNvSpPr/>
          <p:nvPr/>
        </p:nvSpPr>
        <p:spPr>
          <a:xfrm>
            <a:off x="5778834" y="4257132"/>
            <a:ext cx="316302" cy="33068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Organigramme : Connecteur 11">
            <a:extLst>
              <a:ext uri="{FF2B5EF4-FFF2-40B4-BE49-F238E27FC236}">
                <a16:creationId xmlns:a16="http://schemas.microsoft.com/office/drawing/2014/main" id="{56E6D014-C52B-2A72-C24C-6700E303BF8D}"/>
              </a:ext>
            </a:extLst>
          </p:cNvPr>
          <p:cNvSpPr/>
          <p:nvPr/>
        </p:nvSpPr>
        <p:spPr>
          <a:xfrm>
            <a:off x="4815551" y="5709245"/>
            <a:ext cx="316302" cy="33068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Organigramme : Connecteur 12">
            <a:extLst>
              <a:ext uri="{FF2B5EF4-FFF2-40B4-BE49-F238E27FC236}">
                <a16:creationId xmlns:a16="http://schemas.microsoft.com/office/drawing/2014/main" id="{94963448-4ACA-B6F5-5B89-9C0E757F2637}"/>
              </a:ext>
            </a:extLst>
          </p:cNvPr>
          <p:cNvSpPr/>
          <p:nvPr/>
        </p:nvSpPr>
        <p:spPr>
          <a:xfrm>
            <a:off x="5246872" y="5622982"/>
            <a:ext cx="316302" cy="33068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Organigramme : Connecteur 13">
            <a:extLst>
              <a:ext uri="{FF2B5EF4-FFF2-40B4-BE49-F238E27FC236}">
                <a16:creationId xmlns:a16="http://schemas.microsoft.com/office/drawing/2014/main" id="{D8884C7D-35BC-EA80-E830-9B4BE7E2293C}"/>
              </a:ext>
            </a:extLst>
          </p:cNvPr>
          <p:cNvSpPr/>
          <p:nvPr/>
        </p:nvSpPr>
        <p:spPr>
          <a:xfrm>
            <a:off x="4398607" y="5622981"/>
            <a:ext cx="316302" cy="33068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64903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     Substance pure</vt:lpstr>
      <vt:lpstr>      Mélange hétérogène</vt:lpstr>
      <vt:lpstr>Mélange homogène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101</cp:revision>
  <dcterms:created xsi:type="dcterms:W3CDTF">2024-05-01T14:41:10Z</dcterms:created>
  <dcterms:modified xsi:type="dcterms:W3CDTF">2024-05-01T14:58:47Z</dcterms:modified>
</cp:coreProperties>
</file>