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7F8475-B22A-49C5-835B-F1C457B2DDD1}" v="46" dt="2024-01-24T18:17:24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373A3F-54E0-424E-A84D-352212210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54513" y="841375"/>
            <a:ext cx="3505200" cy="3114698"/>
          </a:xfrm>
        </p:spPr>
        <p:txBody>
          <a:bodyPr>
            <a:normAutofit/>
          </a:bodyPr>
          <a:lstStyle/>
          <a:p>
            <a:r>
              <a:rPr lang="fr-FR" sz="5600">
                <a:solidFill>
                  <a:schemeClr val="bg1"/>
                </a:solidFill>
                <a:cs typeface="Calibri Light"/>
              </a:rPr>
              <a:t>Darwin</a:t>
            </a:r>
            <a:endParaRPr lang="fr-FR" sz="560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54513" y="4337072"/>
            <a:ext cx="3506264" cy="16716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1500" dirty="0">
                <a:solidFill>
                  <a:schemeClr val="bg1"/>
                </a:solidFill>
                <a:cs typeface="Calibri"/>
              </a:rPr>
              <a:t> Découvert: que</a:t>
            </a:r>
            <a:r>
              <a:rPr lang="fr-FR" sz="1500" dirty="0">
                <a:solidFill>
                  <a:schemeClr val="bg1"/>
                </a:solidFill>
                <a:ea typeface="+mn-lt"/>
                <a:cs typeface="+mn-lt"/>
              </a:rPr>
              <a:t> toutes les espèces vivantes sont en perpétuelle transformation et subissent au fil du temps </a:t>
            </a:r>
            <a:endParaRPr lang="fr-FR">
              <a:solidFill>
                <a:schemeClr val="bg1"/>
              </a:solidFill>
              <a:cs typeface="Calibri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7BAEF06-AB74-442C-8C30-B88233FD8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DFD9AA5-A6A4-499F-BB09-5CD7F8145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3986041" cy="6858000"/>
              <a:chOff x="1" y="0"/>
              <a:chExt cx="3986041" cy="6858000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5F499571-4EEA-4442-B71C-2972335B3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FFC7284-7A71-4F33-AB06-E0D1EB1CAF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27F758D-B23C-459E-AD21-6621782C7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748588" y="0"/>
              <a:ext cx="1339053" cy="6858000"/>
              <a:chOff x="2748588" y="0"/>
              <a:chExt cx="1339053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08DD5D69-A882-48D7-ACFB-68E2DC6B04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A2432BD6-3DCC-4397-BD7F-3FE84F3210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" name="Image 4" descr="Charles Darwin — Wikipédia">
            <a:extLst>
              <a:ext uri="{FF2B5EF4-FFF2-40B4-BE49-F238E27FC236}">
                <a16:creationId xmlns:a16="http://schemas.microsoft.com/office/drawing/2014/main" id="{725FB799-1981-C847-D7EF-56ED97277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544" y="1812870"/>
            <a:ext cx="2598738" cy="3232261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C9829185-6353-4E3C-B082-AA7F51939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BB7BB359-8B77-484C-B9CD-6376139A3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3986041" cy="6858000"/>
              <a:chOff x="1" y="0"/>
              <a:chExt cx="3986041" cy="6858000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AA96BE9D-5B3B-4CA9-8895-33FAA38046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7840E2BF-E954-4173-BF70-2DAE9E19A0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3986041" cy="6858000"/>
              </a:xfrm>
              <a:custGeom>
                <a:avLst/>
                <a:gdLst>
                  <a:gd name="connsiteX0" fmla="*/ 0 w 3986041"/>
                  <a:gd name="connsiteY0" fmla="*/ 0 h 6858000"/>
                  <a:gd name="connsiteX1" fmla="*/ 3066495 w 3986041"/>
                  <a:gd name="connsiteY1" fmla="*/ 0 h 6858000"/>
                  <a:gd name="connsiteX2" fmla="*/ 3427241 w 3986041"/>
                  <a:gd name="connsiteY2" fmla="*/ 1211943 h 6858000"/>
                  <a:gd name="connsiteX3" fmla="*/ 3986041 w 3986041"/>
                  <a:gd name="connsiteY3" fmla="*/ 4122057 h 6858000"/>
                  <a:gd name="connsiteX4" fmla="*/ 3751724 w 3986041"/>
                  <a:gd name="connsiteY4" fmla="*/ 6858000 h 6858000"/>
                  <a:gd name="connsiteX5" fmla="*/ 0 w 3986041"/>
                  <a:gd name="connsiteY5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6041" h="6858000">
                    <a:moveTo>
                      <a:pt x="0" y="0"/>
                    </a:moveTo>
                    <a:lnTo>
                      <a:pt x="3066495" y="0"/>
                    </a:lnTo>
                    <a:lnTo>
                      <a:pt x="3427241" y="1211943"/>
                    </a:lnTo>
                    <a:lnTo>
                      <a:pt x="3986041" y="4122057"/>
                    </a:lnTo>
                    <a:lnTo>
                      <a:pt x="3751724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F125B5A-DFAC-4B6D-B14F-287F8C436A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748588" y="0"/>
              <a:ext cx="1339053" cy="6858000"/>
              <a:chOff x="2748588" y="0"/>
              <a:chExt cx="1339053" cy="6858000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6AF4804F-69E5-479A-9F45-C0E4631715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3CA5C733-38F9-4D36-A78D-0AB08CCBB5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748588" y="0"/>
                <a:ext cx="1339053" cy="6858000"/>
              </a:xfrm>
              <a:custGeom>
                <a:avLst/>
                <a:gdLst>
                  <a:gd name="connsiteX0" fmla="*/ 850532 w 1339053"/>
                  <a:gd name="connsiteY0" fmla="*/ 3481838 h 6858000"/>
                  <a:gd name="connsiteX1" fmla="*/ 877027 w 1339053"/>
                  <a:gd name="connsiteY1" fmla="*/ 3490955 h 6858000"/>
                  <a:gd name="connsiteX2" fmla="*/ 922718 w 1339053"/>
                  <a:gd name="connsiteY2" fmla="*/ 3516472 h 6858000"/>
                  <a:gd name="connsiteX3" fmla="*/ 1094179 w 1339053"/>
                  <a:gd name="connsiteY3" fmla="*/ 3567567 h 6858000"/>
                  <a:gd name="connsiteX4" fmla="*/ 1118891 w 1339053"/>
                  <a:gd name="connsiteY4" fmla="*/ 3568331 h 6858000"/>
                  <a:gd name="connsiteX5" fmla="*/ 1295961 w 1339053"/>
                  <a:gd name="connsiteY5" fmla="*/ 3584709 h 6858000"/>
                  <a:gd name="connsiteX6" fmla="*/ 1308070 w 1339053"/>
                  <a:gd name="connsiteY6" fmla="*/ 3585183 h 6858000"/>
                  <a:gd name="connsiteX7" fmla="*/ 1325263 w 1339053"/>
                  <a:gd name="connsiteY7" fmla="*/ 3705453 h 6858000"/>
                  <a:gd name="connsiteX8" fmla="*/ 1334107 w 1339053"/>
                  <a:gd name="connsiteY8" fmla="*/ 3772268 h 6858000"/>
                  <a:gd name="connsiteX9" fmla="*/ 1338203 w 1339053"/>
                  <a:gd name="connsiteY9" fmla="*/ 3831076 h 6858000"/>
                  <a:gd name="connsiteX10" fmla="*/ 1338805 w 1339053"/>
                  <a:gd name="connsiteY10" fmla="*/ 3839709 h 6858000"/>
                  <a:gd name="connsiteX11" fmla="*/ 1335635 w 1339053"/>
                  <a:gd name="connsiteY11" fmla="*/ 4118635 h 6858000"/>
                  <a:gd name="connsiteX12" fmla="*/ 1337171 w 1339053"/>
                  <a:gd name="connsiteY12" fmla="*/ 4209403 h 6858000"/>
                  <a:gd name="connsiteX13" fmla="*/ 1325840 w 1339053"/>
                  <a:gd name="connsiteY13" fmla="*/ 4309174 h 6858000"/>
                  <a:gd name="connsiteX14" fmla="*/ 1321122 w 1339053"/>
                  <a:gd name="connsiteY14" fmla="*/ 4473630 h 6858000"/>
                  <a:gd name="connsiteX15" fmla="*/ 1302196 w 1339053"/>
                  <a:gd name="connsiteY15" fmla="*/ 4791709 h 6858000"/>
                  <a:gd name="connsiteX16" fmla="*/ 1293239 w 1339053"/>
                  <a:gd name="connsiteY16" fmla="*/ 4860048 h 6858000"/>
                  <a:gd name="connsiteX17" fmla="*/ 1288829 w 1339053"/>
                  <a:gd name="connsiteY17" fmla="*/ 5039837 h 6858000"/>
                  <a:gd name="connsiteX18" fmla="*/ 1289584 w 1339053"/>
                  <a:gd name="connsiteY18" fmla="*/ 5148703 h 6858000"/>
                  <a:gd name="connsiteX19" fmla="*/ 1282205 w 1339053"/>
                  <a:gd name="connsiteY19" fmla="*/ 5236435 h 6858000"/>
                  <a:gd name="connsiteX20" fmla="*/ 1268145 w 1339053"/>
                  <a:gd name="connsiteY20" fmla="*/ 5311662 h 6858000"/>
                  <a:gd name="connsiteX21" fmla="*/ 1250547 w 1339053"/>
                  <a:gd name="connsiteY21" fmla="*/ 5515595 h 6858000"/>
                  <a:gd name="connsiteX22" fmla="*/ 1243323 w 1339053"/>
                  <a:gd name="connsiteY22" fmla="*/ 5596885 h 6858000"/>
                  <a:gd name="connsiteX23" fmla="*/ 1238303 w 1339053"/>
                  <a:gd name="connsiteY23" fmla="*/ 5812036 h 6858000"/>
                  <a:gd name="connsiteX24" fmla="*/ 1223551 w 1339053"/>
                  <a:gd name="connsiteY24" fmla="*/ 5991171 h 6858000"/>
                  <a:gd name="connsiteX25" fmla="*/ 1219699 w 1339053"/>
                  <a:gd name="connsiteY25" fmla="*/ 6066726 h 6858000"/>
                  <a:gd name="connsiteX26" fmla="*/ 1199935 w 1339053"/>
                  <a:gd name="connsiteY26" fmla="*/ 6236130 h 6858000"/>
                  <a:gd name="connsiteX27" fmla="*/ 1192857 w 1339053"/>
                  <a:gd name="connsiteY27" fmla="*/ 6333267 h 6858000"/>
                  <a:gd name="connsiteX28" fmla="*/ 1148174 w 1339053"/>
                  <a:gd name="connsiteY28" fmla="*/ 6561849 h 6858000"/>
                  <a:gd name="connsiteX29" fmla="*/ 1100424 w 1339053"/>
                  <a:gd name="connsiteY29" fmla="*/ 6797385 h 6858000"/>
                  <a:gd name="connsiteX30" fmla="*/ 1085621 w 1339053"/>
                  <a:gd name="connsiteY30" fmla="*/ 6858000 h 6858000"/>
                  <a:gd name="connsiteX31" fmla="*/ 932341 w 1339053"/>
                  <a:gd name="connsiteY31" fmla="*/ 6858000 h 6858000"/>
                  <a:gd name="connsiteX32" fmla="*/ 944496 w 1339053"/>
                  <a:gd name="connsiteY32" fmla="*/ 6829656 h 6858000"/>
                  <a:gd name="connsiteX33" fmla="*/ 913239 w 1339053"/>
                  <a:gd name="connsiteY33" fmla="*/ 6720119 h 6858000"/>
                  <a:gd name="connsiteX34" fmla="*/ 870682 w 1339053"/>
                  <a:gd name="connsiteY34" fmla="*/ 6655346 h 6858000"/>
                  <a:gd name="connsiteX35" fmla="*/ 846442 w 1339053"/>
                  <a:gd name="connsiteY35" fmla="*/ 6498594 h 6858000"/>
                  <a:gd name="connsiteX36" fmla="*/ 881150 w 1339053"/>
                  <a:gd name="connsiteY36" fmla="*/ 6473756 h 6858000"/>
                  <a:gd name="connsiteX37" fmla="*/ 922470 w 1339053"/>
                  <a:gd name="connsiteY37" fmla="*/ 6377035 h 6858000"/>
                  <a:gd name="connsiteX38" fmla="*/ 955039 w 1339053"/>
                  <a:gd name="connsiteY38" fmla="*/ 6268585 h 6858000"/>
                  <a:gd name="connsiteX39" fmla="*/ 1024350 w 1339053"/>
                  <a:gd name="connsiteY39" fmla="*/ 6083443 h 6858000"/>
                  <a:gd name="connsiteX40" fmla="*/ 999696 w 1339053"/>
                  <a:gd name="connsiteY40" fmla="*/ 5938416 h 6858000"/>
                  <a:gd name="connsiteX41" fmla="*/ 988342 w 1339053"/>
                  <a:gd name="connsiteY41" fmla="*/ 5882426 h 6858000"/>
                  <a:gd name="connsiteX42" fmla="*/ 985444 w 1339053"/>
                  <a:gd name="connsiteY42" fmla="*/ 5832438 h 6858000"/>
                  <a:gd name="connsiteX43" fmla="*/ 992016 w 1339053"/>
                  <a:gd name="connsiteY43" fmla="*/ 5777751 h 6858000"/>
                  <a:gd name="connsiteX44" fmla="*/ 995028 w 1339053"/>
                  <a:gd name="connsiteY44" fmla="*/ 5641832 h 6858000"/>
                  <a:gd name="connsiteX45" fmla="*/ 981247 w 1339053"/>
                  <a:gd name="connsiteY45" fmla="*/ 5562522 h 6858000"/>
                  <a:gd name="connsiteX46" fmla="*/ 995131 w 1339053"/>
                  <a:gd name="connsiteY46" fmla="*/ 5398075 h 6858000"/>
                  <a:gd name="connsiteX47" fmla="*/ 997379 w 1339053"/>
                  <a:gd name="connsiteY47" fmla="*/ 5283928 h 6858000"/>
                  <a:gd name="connsiteX48" fmla="*/ 979617 w 1339053"/>
                  <a:gd name="connsiteY48" fmla="*/ 5157396 h 6858000"/>
                  <a:gd name="connsiteX49" fmla="*/ 976441 w 1339053"/>
                  <a:gd name="connsiteY49" fmla="*/ 5139485 h 6858000"/>
                  <a:gd name="connsiteX50" fmla="*/ 953793 w 1339053"/>
                  <a:gd name="connsiteY50" fmla="*/ 5091862 h 6858000"/>
                  <a:gd name="connsiteX51" fmla="*/ 853056 w 1339053"/>
                  <a:gd name="connsiteY51" fmla="*/ 5001787 h 6858000"/>
                  <a:gd name="connsiteX52" fmla="*/ 833979 w 1339053"/>
                  <a:gd name="connsiteY52" fmla="*/ 4978966 h 6858000"/>
                  <a:gd name="connsiteX53" fmla="*/ 796995 w 1339053"/>
                  <a:gd name="connsiteY53" fmla="*/ 4813768 h 6858000"/>
                  <a:gd name="connsiteX54" fmla="*/ 820590 w 1339053"/>
                  <a:gd name="connsiteY54" fmla="*/ 4764057 h 6858000"/>
                  <a:gd name="connsiteX55" fmla="*/ 864688 w 1339053"/>
                  <a:gd name="connsiteY55" fmla="*/ 4714752 h 6858000"/>
                  <a:gd name="connsiteX56" fmla="*/ 910485 w 1339053"/>
                  <a:gd name="connsiteY56" fmla="*/ 4590911 h 6858000"/>
                  <a:gd name="connsiteX57" fmla="*/ 911445 w 1339053"/>
                  <a:gd name="connsiteY57" fmla="*/ 4539571 h 6858000"/>
                  <a:gd name="connsiteX58" fmla="*/ 900285 w 1339053"/>
                  <a:gd name="connsiteY58" fmla="*/ 4445837 h 6858000"/>
                  <a:gd name="connsiteX59" fmla="*/ 863237 w 1339053"/>
                  <a:gd name="connsiteY59" fmla="*/ 4364703 h 6858000"/>
                  <a:gd name="connsiteX60" fmla="*/ 798070 w 1339053"/>
                  <a:gd name="connsiteY60" fmla="*/ 4243284 h 6858000"/>
                  <a:gd name="connsiteX61" fmla="*/ 817097 w 1339053"/>
                  <a:gd name="connsiteY61" fmla="*/ 4054750 h 6858000"/>
                  <a:gd name="connsiteX62" fmla="*/ 826251 w 1339053"/>
                  <a:gd name="connsiteY62" fmla="*/ 3982801 h 6858000"/>
                  <a:gd name="connsiteX63" fmla="*/ 836848 w 1339053"/>
                  <a:gd name="connsiteY63" fmla="*/ 3784939 h 6858000"/>
                  <a:gd name="connsiteX64" fmla="*/ 841285 w 1339053"/>
                  <a:gd name="connsiteY64" fmla="*/ 3766755 h 6858000"/>
                  <a:gd name="connsiteX65" fmla="*/ 841284 w 1339053"/>
                  <a:gd name="connsiteY65" fmla="*/ 3766755 h 6858000"/>
                  <a:gd name="connsiteX66" fmla="*/ 852925 w 1339053"/>
                  <a:gd name="connsiteY66" fmla="*/ 3719034 h 6858000"/>
                  <a:gd name="connsiteX67" fmla="*/ 857932 w 1339053"/>
                  <a:gd name="connsiteY67" fmla="*/ 3696880 h 6858000"/>
                  <a:gd name="connsiteX68" fmla="*/ 853534 w 1339053"/>
                  <a:gd name="connsiteY68" fmla="*/ 3507036 h 6858000"/>
                  <a:gd name="connsiteX69" fmla="*/ 850226 w 1339053"/>
                  <a:gd name="connsiteY69" fmla="*/ 3485839 h 6858000"/>
                  <a:gd name="connsiteX70" fmla="*/ 0 w 1339053"/>
                  <a:gd name="connsiteY70" fmla="*/ 0 h 6858000"/>
                  <a:gd name="connsiteX71" fmla="*/ 455609 w 1339053"/>
                  <a:gd name="connsiteY71" fmla="*/ 0 h 6858000"/>
                  <a:gd name="connsiteX72" fmla="*/ 459171 w 1339053"/>
                  <a:gd name="connsiteY72" fmla="*/ 72395 h 6858000"/>
                  <a:gd name="connsiteX73" fmla="*/ 460041 w 1339053"/>
                  <a:gd name="connsiteY73" fmla="*/ 131917 h 6858000"/>
                  <a:gd name="connsiteX74" fmla="*/ 504421 w 1339053"/>
                  <a:gd name="connsiteY74" fmla="*/ 389691 h 6858000"/>
                  <a:gd name="connsiteX75" fmla="*/ 582097 w 1339053"/>
                  <a:gd name="connsiteY75" fmla="*/ 634609 h 6858000"/>
                  <a:gd name="connsiteX76" fmla="*/ 702468 w 1339053"/>
                  <a:gd name="connsiteY76" fmla="*/ 834019 h 6858000"/>
                  <a:gd name="connsiteX77" fmla="*/ 729203 w 1339053"/>
                  <a:gd name="connsiteY77" fmla="*/ 887701 h 6858000"/>
                  <a:gd name="connsiteX78" fmla="*/ 743787 w 1339053"/>
                  <a:gd name="connsiteY78" fmla="*/ 1016355 h 6858000"/>
                  <a:gd name="connsiteX79" fmla="*/ 750083 w 1339053"/>
                  <a:gd name="connsiteY79" fmla="*/ 1128060 h 6858000"/>
                  <a:gd name="connsiteX80" fmla="*/ 768866 w 1339053"/>
                  <a:gd name="connsiteY80" fmla="*/ 1213431 h 6858000"/>
                  <a:gd name="connsiteX81" fmla="*/ 787802 w 1339053"/>
                  <a:gd name="connsiteY81" fmla="*/ 1286432 h 6858000"/>
                  <a:gd name="connsiteX82" fmla="*/ 842837 w 1339053"/>
                  <a:gd name="connsiteY82" fmla="*/ 1455511 h 6858000"/>
                  <a:gd name="connsiteX83" fmla="*/ 877988 w 1339053"/>
                  <a:gd name="connsiteY83" fmla="*/ 1634814 h 6858000"/>
                  <a:gd name="connsiteX84" fmla="*/ 941063 w 1339053"/>
                  <a:gd name="connsiteY84" fmla="*/ 1789731 h 6858000"/>
                  <a:gd name="connsiteX85" fmla="*/ 980124 w 1339053"/>
                  <a:gd name="connsiteY85" fmla="*/ 1857657 h 6858000"/>
                  <a:gd name="connsiteX86" fmla="*/ 984484 w 1339053"/>
                  <a:gd name="connsiteY86" fmla="*/ 1976384 h 6858000"/>
                  <a:gd name="connsiteX87" fmla="*/ 1007189 w 1339053"/>
                  <a:gd name="connsiteY87" fmla="*/ 2110650 h 6858000"/>
                  <a:gd name="connsiteX88" fmla="*/ 1039893 w 1339053"/>
                  <a:gd name="connsiteY88" fmla="*/ 2211041 h 6858000"/>
                  <a:gd name="connsiteX89" fmla="*/ 1059162 w 1339053"/>
                  <a:gd name="connsiteY89" fmla="*/ 2286682 h 6858000"/>
                  <a:gd name="connsiteX90" fmla="*/ 1070522 w 1339053"/>
                  <a:gd name="connsiteY90" fmla="*/ 2388667 h 6858000"/>
                  <a:gd name="connsiteX91" fmla="*/ 1093939 w 1339053"/>
                  <a:gd name="connsiteY91" fmla="*/ 2494653 h 6858000"/>
                  <a:gd name="connsiteX92" fmla="*/ 1112007 w 1339053"/>
                  <a:gd name="connsiteY92" fmla="*/ 2548197 h 6858000"/>
                  <a:gd name="connsiteX93" fmla="*/ 1138346 w 1339053"/>
                  <a:gd name="connsiteY93" fmla="*/ 2649163 h 6858000"/>
                  <a:gd name="connsiteX94" fmla="*/ 1160337 w 1339053"/>
                  <a:gd name="connsiteY94" fmla="*/ 2751608 h 6858000"/>
                  <a:gd name="connsiteX95" fmla="*/ 1165737 w 1339053"/>
                  <a:gd name="connsiteY95" fmla="*/ 2933012 h 6858000"/>
                  <a:gd name="connsiteX96" fmla="*/ 1202029 w 1339053"/>
                  <a:gd name="connsiteY96" fmla="*/ 3107873 h 6858000"/>
                  <a:gd name="connsiteX97" fmla="*/ 1225692 w 1339053"/>
                  <a:gd name="connsiteY97" fmla="*/ 3244974 h 6858000"/>
                  <a:gd name="connsiteX98" fmla="*/ 1243916 w 1339053"/>
                  <a:gd name="connsiteY98" fmla="*/ 3326221 h 6858000"/>
                  <a:gd name="connsiteX99" fmla="*/ 1293067 w 1339053"/>
                  <a:gd name="connsiteY99" fmla="*/ 3480219 h 6858000"/>
                  <a:gd name="connsiteX100" fmla="*/ 1308071 w 1339053"/>
                  <a:gd name="connsiteY100" fmla="*/ 3585182 h 6858000"/>
                  <a:gd name="connsiteX101" fmla="*/ 1295962 w 1339053"/>
                  <a:gd name="connsiteY101" fmla="*/ 3584708 h 6858000"/>
                  <a:gd name="connsiteX102" fmla="*/ 1118893 w 1339053"/>
                  <a:gd name="connsiteY102" fmla="*/ 3568330 h 6858000"/>
                  <a:gd name="connsiteX103" fmla="*/ 1094179 w 1339053"/>
                  <a:gd name="connsiteY103" fmla="*/ 3567566 h 6858000"/>
                  <a:gd name="connsiteX104" fmla="*/ 922719 w 1339053"/>
                  <a:gd name="connsiteY104" fmla="*/ 3516472 h 6858000"/>
                  <a:gd name="connsiteX105" fmla="*/ 877028 w 1339053"/>
                  <a:gd name="connsiteY105" fmla="*/ 3490955 h 6858000"/>
                  <a:gd name="connsiteX106" fmla="*/ 850533 w 1339053"/>
                  <a:gd name="connsiteY106" fmla="*/ 3481837 h 6858000"/>
                  <a:gd name="connsiteX107" fmla="*/ 852113 w 1339053"/>
                  <a:gd name="connsiteY107" fmla="*/ 3461170 h 6858000"/>
                  <a:gd name="connsiteX108" fmla="*/ 831383 w 1339053"/>
                  <a:gd name="connsiteY108" fmla="*/ 3399179 h 6858000"/>
                  <a:gd name="connsiteX109" fmla="*/ 743141 w 1339053"/>
                  <a:gd name="connsiteY109" fmla="*/ 3320580 h 6858000"/>
                  <a:gd name="connsiteX110" fmla="*/ 713221 w 1339053"/>
                  <a:gd name="connsiteY110" fmla="*/ 3251241 h 6858000"/>
                  <a:gd name="connsiteX111" fmla="*/ 697098 w 1339053"/>
                  <a:gd name="connsiteY111" fmla="*/ 3202528 h 6858000"/>
                  <a:gd name="connsiteX112" fmla="*/ 664820 w 1339053"/>
                  <a:gd name="connsiteY112" fmla="*/ 3154190 h 6858000"/>
                  <a:gd name="connsiteX113" fmla="*/ 572501 w 1339053"/>
                  <a:gd name="connsiteY113" fmla="*/ 3087312 h 6858000"/>
                  <a:gd name="connsiteX114" fmla="*/ 497703 w 1339053"/>
                  <a:gd name="connsiteY114" fmla="*/ 3005243 h 6858000"/>
                  <a:gd name="connsiteX115" fmla="*/ 476984 w 1339053"/>
                  <a:gd name="connsiteY115" fmla="*/ 2892751 h 6858000"/>
                  <a:gd name="connsiteX116" fmla="*/ 468947 w 1339053"/>
                  <a:gd name="connsiteY116" fmla="*/ 2824527 h 6858000"/>
                  <a:gd name="connsiteX117" fmla="*/ 569138 w 1339053"/>
                  <a:gd name="connsiteY117" fmla="*/ 2595026 h 6858000"/>
                  <a:gd name="connsiteX118" fmla="*/ 645397 w 1339053"/>
                  <a:gd name="connsiteY118" fmla="*/ 2440808 h 6858000"/>
                  <a:gd name="connsiteX119" fmla="*/ 651820 w 1339053"/>
                  <a:gd name="connsiteY119" fmla="*/ 2384384 h 6858000"/>
                  <a:gd name="connsiteX120" fmla="*/ 612994 w 1339053"/>
                  <a:gd name="connsiteY120" fmla="*/ 2207332 h 6858000"/>
                  <a:gd name="connsiteX121" fmla="*/ 620894 w 1339053"/>
                  <a:gd name="connsiteY121" fmla="*/ 2046679 h 6858000"/>
                  <a:gd name="connsiteX122" fmla="*/ 644614 w 1339053"/>
                  <a:gd name="connsiteY122" fmla="*/ 1931265 h 6858000"/>
                  <a:gd name="connsiteX123" fmla="*/ 665994 w 1339053"/>
                  <a:gd name="connsiteY123" fmla="*/ 1832337 h 6858000"/>
                  <a:gd name="connsiteX124" fmla="*/ 678276 w 1339053"/>
                  <a:gd name="connsiteY124" fmla="*/ 1709437 h 6858000"/>
                  <a:gd name="connsiteX125" fmla="*/ 672955 w 1339053"/>
                  <a:gd name="connsiteY125" fmla="*/ 1636123 h 6858000"/>
                  <a:gd name="connsiteX126" fmla="*/ 668480 w 1339053"/>
                  <a:gd name="connsiteY126" fmla="*/ 1520749 h 6858000"/>
                  <a:gd name="connsiteX127" fmla="*/ 653920 w 1339053"/>
                  <a:gd name="connsiteY127" fmla="*/ 1399437 h 6858000"/>
                  <a:gd name="connsiteX128" fmla="*/ 612686 w 1339053"/>
                  <a:gd name="connsiteY128" fmla="*/ 1296979 h 6858000"/>
                  <a:gd name="connsiteX129" fmla="*/ 570220 w 1339053"/>
                  <a:gd name="connsiteY129" fmla="*/ 1235618 h 6858000"/>
                  <a:gd name="connsiteX130" fmla="*/ 529736 w 1339053"/>
                  <a:gd name="connsiteY130" fmla="*/ 1081752 h 6858000"/>
                  <a:gd name="connsiteX131" fmla="*/ 414305 w 1339053"/>
                  <a:gd name="connsiteY131" fmla="*/ 918292 h 6858000"/>
                  <a:gd name="connsiteX132" fmla="*/ 373924 w 1339053"/>
                  <a:gd name="connsiteY132" fmla="*/ 825689 h 6858000"/>
                  <a:gd name="connsiteX133" fmla="*/ 368949 w 1339053"/>
                  <a:gd name="connsiteY133" fmla="*/ 778726 h 6858000"/>
                  <a:gd name="connsiteX134" fmla="*/ 347020 w 1339053"/>
                  <a:gd name="connsiteY134" fmla="*/ 694643 h 6858000"/>
                  <a:gd name="connsiteX135" fmla="*/ 327478 w 1339053"/>
                  <a:gd name="connsiteY135" fmla="*/ 642898 h 6858000"/>
                  <a:gd name="connsiteX136" fmla="*/ 243468 w 1339053"/>
                  <a:gd name="connsiteY136" fmla="*/ 491960 h 6858000"/>
                  <a:gd name="connsiteX137" fmla="*/ 218930 w 1339053"/>
                  <a:gd name="connsiteY137" fmla="*/ 446010 h 6858000"/>
                  <a:gd name="connsiteX138" fmla="*/ 180614 w 1339053"/>
                  <a:gd name="connsiteY138" fmla="*/ 354892 h 6858000"/>
                  <a:gd name="connsiteX139" fmla="*/ 171988 w 1339053"/>
                  <a:gd name="connsiteY139" fmla="*/ 317521 h 6858000"/>
                  <a:gd name="connsiteX140" fmla="*/ 139875 w 1339053"/>
                  <a:gd name="connsiteY140" fmla="*/ 246378 h 6858000"/>
                  <a:gd name="connsiteX141" fmla="*/ 51499 w 1339053"/>
                  <a:gd name="connsiteY141" fmla="*/ 73211 h 6858000"/>
                  <a:gd name="connsiteX142" fmla="*/ 19690 w 1339053"/>
                  <a:gd name="connsiteY142" fmla="*/ 3662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1339053" h="6858000">
                    <a:moveTo>
                      <a:pt x="850532" y="3481838"/>
                    </a:moveTo>
                    <a:lnTo>
                      <a:pt x="877027" y="3490955"/>
                    </a:lnTo>
                    <a:cubicBezTo>
                      <a:pt x="892941" y="3497986"/>
                      <a:pt x="908176" y="3506416"/>
                      <a:pt x="922718" y="3516472"/>
                    </a:cubicBezTo>
                    <a:cubicBezTo>
                      <a:pt x="967062" y="3547282"/>
                      <a:pt x="1027547" y="3564030"/>
                      <a:pt x="1094179" y="3567567"/>
                    </a:cubicBezTo>
                    <a:cubicBezTo>
                      <a:pt x="1102515" y="3567965"/>
                      <a:pt x="1113434" y="3565936"/>
                      <a:pt x="1118891" y="3568331"/>
                    </a:cubicBezTo>
                    <a:cubicBezTo>
                      <a:pt x="1180628" y="3594888"/>
                      <a:pt x="1237753" y="3586304"/>
                      <a:pt x="1295961" y="3584709"/>
                    </a:cubicBezTo>
                    <a:lnTo>
                      <a:pt x="1308070" y="3585183"/>
                    </a:lnTo>
                    <a:lnTo>
                      <a:pt x="1325263" y="3705453"/>
                    </a:lnTo>
                    <a:cubicBezTo>
                      <a:pt x="1328254" y="3727679"/>
                      <a:pt x="1331526" y="3749922"/>
                      <a:pt x="1334107" y="3772268"/>
                    </a:cubicBezTo>
                    <a:lnTo>
                      <a:pt x="1338203" y="3831076"/>
                    </a:lnTo>
                    <a:lnTo>
                      <a:pt x="1338805" y="3839709"/>
                    </a:lnTo>
                    <a:cubicBezTo>
                      <a:pt x="1339996" y="3932341"/>
                      <a:pt x="1336568" y="4025809"/>
                      <a:pt x="1335635" y="4118635"/>
                    </a:cubicBezTo>
                    <a:cubicBezTo>
                      <a:pt x="1335202" y="4148976"/>
                      <a:pt x="1338805" y="4178868"/>
                      <a:pt x="1337171" y="4209403"/>
                    </a:cubicBezTo>
                    <a:cubicBezTo>
                      <a:pt x="1335445" y="4242449"/>
                      <a:pt x="1327565" y="4276129"/>
                      <a:pt x="1325840" y="4309174"/>
                    </a:cubicBezTo>
                    <a:cubicBezTo>
                      <a:pt x="1322853" y="4364122"/>
                      <a:pt x="1323899" y="4418621"/>
                      <a:pt x="1321122" y="4473630"/>
                    </a:cubicBezTo>
                    <a:cubicBezTo>
                      <a:pt x="1315632" y="4579723"/>
                      <a:pt x="1309019" y="4685750"/>
                      <a:pt x="1302196" y="4791709"/>
                    </a:cubicBezTo>
                    <a:cubicBezTo>
                      <a:pt x="1300696" y="4814383"/>
                      <a:pt x="1294244" y="4837504"/>
                      <a:pt x="1293239" y="4860048"/>
                    </a:cubicBezTo>
                    <a:cubicBezTo>
                      <a:pt x="1290785" y="4919957"/>
                      <a:pt x="1289660" y="4979994"/>
                      <a:pt x="1288829" y="5039837"/>
                    </a:cubicBezTo>
                    <a:cubicBezTo>
                      <a:pt x="1288401" y="5076103"/>
                      <a:pt x="1290512" y="5112310"/>
                      <a:pt x="1289584" y="5148703"/>
                    </a:cubicBezTo>
                    <a:cubicBezTo>
                      <a:pt x="1288845" y="5177820"/>
                      <a:pt x="1286193" y="5207193"/>
                      <a:pt x="1282205" y="5236435"/>
                    </a:cubicBezTo>
                    <a:cubicBezTo>
                      <a:pt x="1278784" y="5261619"/>
                      <a:pt x="1270649" y="5286477"/>
                      <a:pt x="1268145" y="5311662"/>
                    </a:cubicBezTo>
                    <a:cubicBezTo>
                      <a:pt x="1261308" y="5379812"/>
                      <a:pt x="1256387" y="5447703"/>
                      <a:pt x="1250547" y="5515595"/>
                    </a:cubicBezTo>
                    <a:cubicBezTo>
                      <a:pt x="1248113" y="5542776"/>
                      <a:pt x="1244054" y="5570023"/>
                      <a:pt x="1243323" y="5596885"/>
                    </a:cubicBezTo>
                    <a:cubicBezTo>
                      <a:pt x="1241082" y="5668709"/>
                      <a:pt x="1241668" y="5740276"/>
                      <a:pt x="1238303" y="5812036"/>
                    </a:cubicBezTo>
                    <a:cubicBezTo>
                      <a:pt x="1235508" y="5871554"/>
                      <a:pt x="1228259" y="5931392"/>
                      <a:pt x="1223551" y="5991171"/>
                    </a:cubicBezTo>
                    <a:cubicBezTo>
                      <a:pt x="1221675" y="6016549"/>
                      <a:pt x="1222415" y="6041609"/>
                      <a:pt x="1219699" y="6066726"/>
                    </a:cubicBezTo>
                    <a:cubicBezTo>
                      <a:pt x="1213776" y="6123024"/>
                      <a:pt x="1205938" y="6179576"/>
                      <a:pt x="1199935" y="6236130"/>
                    </a:cubicBezTo>
                    <a:cubicBezTo>
                      <a:pt x="1196614" y="6268403"/>
                      <a:pt x="1198425" y="6301127"/>
                      <a:pt x="1192857" y="6333267"/>
                    </a:cubicBezTo>
                    <a:cubicBezTo>
                      <a:pt x="1179603" y="6409590"/>
                      <a:pt x="1163470" y="6485591"/>
                      <a:pt x="1148174" y="6561849"/>
                    </a:cubicBezTo>
                    <a:cubicBezTo>
                      <a:pt x="1132370" y="6640486"/>
                      <a:pt x="1117066" y="6719000"/>
                      <a:pt x="1100424" y="6797385"/>
                    </a:cubicBezTo>
                    <a:lnTo>
                      <a:pt x="1085621" y="6858000"/>
                    </a:lnTo>
                    <a:lnTo>
                      <a:pt x="932341" y="6858000"/>
                    </a:lnTo>
                    <a:lnTo>
                      <a:pt x="944496" y="6829656"/>
                    </a:lnTo>
                    <a:cubicBezTo>
                      <a:pt x="964836" y="6776399"/>
                      <a:pt x="953622" y="6744439"/>
                      <a:pt x="913239" y="6720119"/>
                    </a:cubicBezTo>
                    <a:cubicBezTo>
                      <a:pt x="890880" y="6706443"/>
                      <a:pt x="866986" y="6690318"/>
                      <a:pt x="870682" y="6655346"/>
                    </a:cubicBezTo>
                    <a:cubicBezTo>
                      <a:pt x="876846" y="6598274"/>
                      <a:pt x="889503" y="6540954"/>
                      <a:pt x="846442" y="6498594"/>
                    </a:cubicBezTo>
                    <a:cubicBezTo>
                      <a:pt x="862273" y="6487399"/>
                      <a:pt x="871751" y="6480449"/>
                      <a:pt x="881150" y="6473756"/>
                    </a:cubicBezTo>
                    <a:cubicBezTo>
                      <a:pt x="907245" y="6455292"/>
                      <a:pt x="930705" y="6407516"/>
                      <a:pt x="922470" y="6377035"/>
                    </a:cubicBezTo>
                    <a:cubicBezTo>
                      <a:pt x="910652" y="6332192"/>
                      <a:pt x="925705" y="6299028"/>
                      <a:pt x="955039" y="6268585"/>
                    </a:cubicBezTo>
                    <a:cubicBezTo>
                      <a:pt x="1003777" y="6217606"/>
                      <a:pt x="1017630" y="6148240"/>
                      <a:pt x="1024350" y="6083443"/>
                    </a:cubicBezTo>
                    <a:cubicBezTo>
                      <a:pt x="1029590" y="6034553"/>
                      <a:pt x="1028255" y="5980246"/>
                      <a:pt x="999696" y="5938416"/>
                    </a:cubicBezTo>
                    <a:cubicBezTo>
                      <a:pt x="990505" y="5925141"/>
                      <a:pt x="991039" y="5901884"/>
                      <a:pt x="988342" y="5882426"/>
                    </a:cubicBezTo>
                    <a:cubicBezTo>
                      <a:pt x="986229" y="5866254"/>
                      <a:pt x="984774" y="5849442"/>
                      <a:pt x="985444" y="5832438"/>
                    </a:cubicBezTo>
                    <a:cubicBezTo>
                      <a:pt x="986010" y="5814273"/>
                      <a:pt x="985042" y="5793656"/>
                      <a:pt x="992016" y="5777751"/>
                    </a:cubicBezTo>
                    <a:cubicBezTo>
                      <a:pt x="1012886" y="5729456"/>
                      <a:pt x="1014467" y="5686488"/>
                      <a:pt x="995028" y="5641832"/>
                    </a:cubicBezTo>
                    <a:cubicBezTo>
                      <a:pt x="984984" y="5618696"/>
                      <a:pt x="974301" y="5585771"/>
                      <a:pt x="981247" y="5562522"/>
                    </a:cubicBezTo>
                    <a:cubicBezTo>
                      <a:pt x="998041" y="5505913"/>
                      <a:pt x="997454" y="5454379"/>
                      <a:pt x="995131" y="5398075"/>
                    </a:cubicBezTo>
                    <a:cubicBezTo>
                      <a:pt x="993724" y="5361807"/>
                      <a:pt x="997229" y="5322258"/>
                      <a:pt x="997379" y="5283928"/>
                    </a:cubicBezTo>
                    <a:cubicBezTo>
                      <a:pt x="997473" y="5239095"/>
                      <a:pt x="1006631" y="5193105"/>
                      <a:pt x="979617" y="5157396"/>
                    </a:cubicBezTo>
                    <a:cubicBezTo>
                      <a:pt x="976728" y="5153402"/>
                      <a:pt x="978724" y="5144705"/>
                      <a:pt x="976441" y="5139485"/>
                    </a:cubicBezTo>
                    <a:cubicBezTo>
                      <a:pt x="969619" y="5122991"/>
                      <a:pt x="964828" y="5102888"/>
                      <a:pt x="953793" y="5091862"/>
                    </a:cubicBezTo>
                    <a:cubicBezTo>
                      <a:pt x="921506" y="5059884"/>
                      <a:pt x="886609" y="5031900"/>
                      <a:pt x="853056" y="5001787"/>
                    </a:cubicBezTo>
                    <a:cubicBezTo>
                      <a:pt x="845882" y="4995337"/>
                      <a:pt x="836325" y="4988437"/>
                      <a:pt x="833979" y="4978966"/>
                    </a:cubicBezTo>
                    <a:cubicBezTo>
                      <a:pt x="820602" y="4924328"/>
                      <a:pt x="808509" y="4869239"/>
                      <a:pt x="796995" y="4813768"/>
                    </a:cubicBezTo>
                    <a:cubicBezTo>
                      <a:pt x="792418" y="4791474"/>
                      <a:pt x="803209" y="4777314"/>
                      <a:pt x="820590" y="4764057"/>
                    </a:cubicBezTo>
                    <a:cubicBezTo>
                      <a:pt x="837188" y="4751123"/>
                      <a:pt x="855398" y="4734452"/>
                      <a:pt x="864688" y="4714752"/>
                    </a:cubicBezTo>
                    <a:cubicBezTo>
                      <a:pt x="883062" y="4675275"/>
                      <a:pt x="897521" y="4632902"/>
                      <a:pt x="910485" y="4590911"/>
                    </a:cubicBezTo>
                    <a:cubicBezTo>
                      <a:pt x="915338" y="4575199"/>
                      <a:pt x="912978" y="4556131"/>
                      <a:pt x="911445" y="4539571"/>
                    </a:cubicBezTo>
                    <a:cubicBezTo>
                      <a:pt x="908527" y="4508200"/>
                      <a:pt x="900999" y="4477659"/>
                      <a:pt x="900285" y="4445837"/>
                    </a:cubicBezTo>
                    <a:cubicBezTo>
                      <a:pt x="899539" y="4408923"/>
                      <a:pt x="887958" y="4383340"/>
                      <a:pt x="863237" y="4364703"/>
                    </a:cubicBezTo>
                    <a:cubicBezTo>
                      <a:pt x="826431" y="4336971"/>
                      <a:pt x="808536" y="4292507"/>
                      <a:pt x="798070" y="4243284"/>
                    </a:cubicBezTo>
                    <a:cubicBezTo>
                      <a:pt x="784617" y="4180721"/>
                      <a:pt x="805728" y="4117545"/>
                      <a:pt x="817097" y="4054750"/>
                    </a:cubicBezTo>
                    <a:cubicBezTo>
                      <a:pt x="821537" y="4030724"/>
                      <a:pt x="826632" y="4006057"/>
                      <a:pt x="826251" y="3982801"/>
                    </a:cubicBezTo>
                    <a:cubicBezTo>
                      <a:pt x="825347" y="3916709"/>
                      <a:pt x="825150" y="3850833"/>
                      <a:pt x="836848" y="3784939"/>
                    </a:cubicBezTo>
                    <a:lnTo>
                      <a:pt x="841285" y="3766755"/>
                    </a:lnTo>
                    <a:lnTo>
                      <a:pt x="841284" y="3766755"/>
                    </a:lnTo>
                    <a:lnTo>
                      <a:pt x="852925" y="3719034"/>
                    </a:lnTo>
                    <a:cubicBezTo>
                      <a:pt x="855152" y="3711822"/>
                      <a:pt x="856753" y="3704413"/>
                      <a:pt x="857932" y="3696880"/>
                    </a:cubicBezTo>
                    <a:cubicBezTo>
                      <a:pt x="868683" y="3631632"/>
                      <a:pt x="885300" y="3565939"/>
                      <a:pt x="853534" y="3507036"/>
                    </a:cubicBezTo>
                    <a:cubicBezTo>
                      <a:pt x="850623" y="3501622"/>
                      <a:pt x="849992" y="3494020"/>
                      <a:pt x="850226" y="3485839"/>
                    </a:cubicBezTo>
                    <a:close/>
                    <a:moveTo>
                      <a:pt x="0" y="0"/>
                    </a:moveTo>
                    <a:lnTo>
                      <a:pt x="455609" y="0"/>
                    </a:lnTo>
                    <a:lnTo>
                      <a:pt x="459171" y="72395"/>
                    </a:lnTo>
                    <a:cubicBezTo>
                      <a:pt x="459671" y="92301"/>
                      <a:pt x="456894" y="113171"/>
                      <a:pt x="460041" y="131917"/>
                    </a:cubicBezTo>
                    <a:cubicBezTo>
                      <a:pt x="474213" y="218122"/>
                      <a:pt x="492031" y="302910"/>
                      <a:pt x="504421" y="389691"/>
                    </a:cubicBezTo>
                    <a:cubicBezTo>
                      <a:pt x="517349" y="479177"/>
                      <a:pt x="539516" y="562489"/>
                      <a:pt x="582097" y="634609"/>
                    </a:cubicBezTo>
                    <a:cubicBezTo>
                      <a:pt x="621686" y="701573"/>
                      <a:pt x="662589" y="767248"/>
                      <a:pt x="702468" y="834019"/>
                    </a:cubicBezTo>
                    <a:cubicBezTo>
                      <a:pt x="712587" y="850968"/>
                      <a:pt x="725536" y="867665"/>
                      <a:pt x="729203" y="887701"/>
                    </a:cubicBezTo>
                    <a:cubicBezTo>
                      <a:pt x="736973" y="929321"/>
                      <a:pt x="740155" y="973193"/>
                      <a:pt x="743787" y="1016355"/>
                    </a:cubicBezTo>
                    <a:cubicBezTo>
                      <a:pt x="746786" y="1053398"/>
                      <a:pt x="745800" y="1091467"/>
                      <a:pt x="750083" y="1128060"/>
                    </a:cubicBezTo>
                    <a:cubicBezTo>
                      <a:pt x="753428" y="1157309"/>
                      <a:pt x="762038" y="1185083"/>
                      <a:pt x="768866" y="1213431"/>
                    </a:cubicBezTo>
                    <a:cubicBezTo>
                      <a:pt x="774767" y="1238107"/>
                      <a:pt x="778357" y="1264327"/>
                      <a:pt x="787802" y="1286432"/>
                    </a:cubicBezTo>
                    <a:cubicBezTo>
                      <a:pt x="810582" y="1340304"/>
                      <a:pt x="832653" y="1394242"/>
                      <a:pt x="842837" y="1455511"/>
                    </a:cubicBezTo>
                    <a:cubicBezTo>
                      <a:pt x="853049" y="1515944"/>
                      <a:pt x="867276" y="1574511"/>
                      <a:pt x="877988" y="1634814"/>
                    </a:cubicBezTo>
                    <a:cubicBezTo>
                      <a:pt x="888390" y="1693895"/>
                      <a:pt x="902813" y="1748857"/>
                      <a:pt x="941063" y="1789731"/>
                    </a:cubicBezTo>
                    <a:cubicBezTo>
                      <a:pt x="957906" y="1807908"/>
                      <a:pt x="975122" y="1831564"/>
                      <a:pt x="980124" y="1857657"/>
                    </a:cubicBezTo>
                    <a:cubicBezTo>
                      <a:pt x="987207" y="1894833"/>
                      <a:pt x="980788" y="1937150"/>
                      <a:pt x="984484" y="1976384"/>
                    </a:cubicBezTo>
                    <a:cubicBezTo>
                      <a:pt x="988781" y="2022576"/>
                      <a:pt x="988793" y="2074493"/>
                      <a:pt x="1007189" y="2110650"/>
                    </a:cubicBezTo>
                    <a:cubicBezTo>
                      <a:pt x="1023612" y="2142809"/>
                      <a:pt x="1034723" y="2173610"/>
                      <a:pt x="1039893" y="2211041"/>
                    </a:cubicBezTo>
                    <a:cubicBezTo>
                      <a:pt x="1043484" y="2237261"/>
                      <a:pt x="1057690" y="2260269"/>
                      <a:pt x="1059162" y="2286682"/>
                    </a:cubicBezTo>
                    <a:cubicBezTo>
                      <a:pt x="1061252" y="2321469"/>
                      <a:pt x="1060754" y="2355740"/>
                      <a:pt x="1070522" y="2388667"/>
                    </a:cubicBezTo>
                    <a:cubicBezTo>
                      <a:pt x="1080600" y="2422815"/>
                      <a:pt x="1085513" y="2459602"/>
                      <a:pt x="1093939" y="2494653"/>
                    </a:cubicBezTo>
                    <a:cubicBezTo>
                      <a:pt x="1098500" y="2513273"/>
                      <a:pt x="1106866" y="2529964"/>
                      <a:pt x="1112007" y="2548197"/>
                    </a:cubicBezTo>
                    <a:cubicBezTo>
                      <a:pt x="1121409" y="2581573"/>
                      <a:pt x="1130232" y="2615336"/>
                      <a:pt x="1138346" y="2649163"/>
                    </a:cubicBezTo>
                    <a:cubicBezTo>
                      <a:pt x="1146465" y="2682988"/>
                      <a:pt x="1157699" y="2716368"/>
                      <a:pt x="1160337" y="2751608"/>
                    </a:cubicBezTo>
                    <a:cubicBezTo>
                      <a:pt x="1164714" y="2811646"/>
                      <a:pt x="1159211" y="2873999"/>
                      <a:pt x="1165737" y="2933012"/>
                    </a:cubicBezTo>
                    <a:cubicBezTo>
                      <a:pt x="1172445" y="2992925"/>
                      <a:pt x="1185964" y="3051556"/>
                      <a:pt x="1202029" y="3107873"/>
                    </a:cubicBezTo>
                    <a:cubicBezTo>
                      <a:pt x="1214635" y="3152396"/>
                      <a:pt x="1227749" y="3194534"/>
                      <a:pt x="1225692" y="3244974"/>
                    </a:cubicBezTo>
                    <a:cubicBezTo>
                      <a:pt x="1224565" y="3273123"/>
                      <a:pt x="1231196" y="3305079"/>
                      <a:pt x="1243916" y="3326221"/>
                    </a:cubicBezTo>
                    <a:cubicBezTo>
                      <a:pt x="1271701" y="3372044"/>
                      <a:pt x="1285247" y="3423911"/>
                      <a:pt x="1293067" y="3480219"/>
                    </a:cubicBezTo>
                    <a:lnTo>
                      <a:pt x="1308071" y="3585182"/>
                    </a:lnTo>
                    <a:lnTo>
                      <a:pt x="1295962" y="3584708"/>
                    </a:lnTo>
                    <a:cubicBezTo>
                      <a:pt x="1237754" y="3586303"/>
                      <a:pt x="1180629" y="3594888"/>
                      <a:pt x="1118893" y="3568330"/>
                    </a:cubicBezTo>
                    <a:cubicBezTo>
                      <a:pt x="1113435" y="3565936"/>
                      <a:pt x="1102517" y="3567964"/>
                      <a:pt x="1094179" y="3567566"/>
                    </a:cubicBezTo>
                    <a:cubicBezTo>
                      <a:pt x="1027548" y="3564029"/>
                      <a:pt x="967064" y="3547281"/>
                      <a:pt x="922719" y="3516472"/>
                    </a:cubicBezTo>
                    <a:cubicBezTo>
                      <a:pt x="908178" y="3506414"/>
                      <a:pt x="892942" y="3497984"/>
                      <a:pt x="877028" y="3490955"/>
                    </a:cubicBezTo>
                    <a:lnTo>
                      <a:pt x="850533" y="3481837"/>
                    </a:lnTo>
                    <a:lnTo>
                      <a:pt x="852113" y="3461170"/>
                    </a:lnTo>
                    <a:cubicBezTo>
                      <a:pt x="854391" y="3434500"/>
                      <a:pt x="848474" y="3414331"/>
                      <a:pt x="831383" y="3399179"/>
                    </a:cubicBezTo>
                    <a:cubicBezTo>
                      <a:pt x="801767" y="3373388"/>
                      <a:pt x="773654" y="3344957"/>
                      <a:pt x="743141" y="3320580"/>
                    </a:cubicBezTo>
                    <a:cubicBezTo>
                      <a:pt x="722236" y="3303685"/>
                      <a:pt x="714543" y="3281842"/>
                      <a:pt x="713221" y="3251241"/>
                    </a:cubicBezTo>
                    <a:cubicBezTo>
                      <a:pt x="712555" y="3234106"/>
                      <a:pt x="704768" y="3217029"/>
                      <a:pt x="697098" y="3202528"/>
                    </a:cubicBezTo>
                    <a:cubicBezTo>
                      <a:pt x="687845" y="3184997"/>
                      <a:pt x="672212" y="3172554"/>
                      <a:pt x="664820" y="3154190"/>
                    </a:cubicBezTo>
                    <a:cubicBezTo>
                      <a:pt x="646169" y="3109209"/>
                      <a:pt x="616744" y="3087991"/>
                      <a:pt x="572501" y="3087312"/>
                    </a:cubicBezTo>
                    <a:cubicBezTo>
                      <a:pt x="533259" y="3086763"/>
                      <a:pt x="493731" y="3044085"/>
                      <a:pt x="497703" y="3005243"/>
                    </a:cubicBezTo>
                    <a:cubicBezTo>
                      <a:pt x="502030" y="2962279"/>
                      <a:pt x="490540" y="2928257"/>
                      <a:pt x="476984" y="2892751"/>
                    </a:cubicBezTo>
                    <a:cubicBezTo>
                      <a:pt x="469363" y="2872905"/>
                      <a:pt x="465404" y="2847135"/>
                      <a:pt x="468947" y="2824527"/>
                    </a:cubicBezTo>
                    <a:cubicBezTo>
                      <a:pt x="482188" y="2738605"/>
                      <a:pt x="520979" y="2665650"/>
                      <a:pt x="569138" y="2595026"/>
                    </a:cubicBezTo>
                    <a:cubicBezTo>
                      <a:pt x="600577" y="2548865"/>
                      <a:pt x="622260" y="2493483"/>
                      <a:pt x="645397" y="2440808"/>
                    </a:cubicBezTo>
                    <a:cubicBezTo>
                      <a:pt x="652529" y="2424387"/>
                      <a:pt x="655029" y="2401457"/>
                      <a:pt x="651820" y="2384384"/>
                    </a:cubicBezTo>
                    <a:cubicBezTo>
                      <a:pt x="640949" y="2324596"/>
                      <a:pt x="629163" y="2264805"/>
                      <a:pt x="612994" y="2207332"/>
                    </a:cubicBezTo>
                    <a:cubicBezTo>
                      <a:pt x="597678" y="2153787"/>
                      <a:pt x="601053" y="2099808"/>
                      <a:pt x="620894" y="2046679"/>
                    </a:cubicBezTo>
                    <a:cubicBezTo>
                      <a:pt x="635367" y="2007977"/>
                      <a:pt x="641110" y="1970814"/>
                      <a:pt x="644614" y="1931265"/>
                    </a:cubicBezTo>
                    <a:cubicBezTo>
                      <a:pt x="647465" y="1898285"/>
                      <a:pt x="653360" y="1862859"/>
                      <a:pt x="665994" y="1832337"/>
                    </a:cubicBezTo>
                    <a:cubicBezTo>
                      <a:pt x="683779" y="1789578"/>
                      <a:pt x="688928" y="1751381"/>
                      <a:pt x="678276" y="1709437"/>
                    </a:cubicBezTo>
                    <a:cubicBezTo>
                      <a:pt x="672576" y="1687079"/>
                      <a:pt x="673987" y="1660990"/>
                      <a:pt x="672955" y="1636123"/>
                    </a:cubicBezTo>
                    <a:cubicBezTo>
                      <a:pt x="671272" y="1597795"/>
                      <a:pt x="671867" y="1558758"/>
                      <a:pt x="668480" y="1520749"/>
                    </a:cubicBezTo>
                    <a:cubicBezTo>
                      <a:pt x="665050" y="1479903"/>
                      <a:pt x="655019" y="1440408"/>
                      <a:pt x="653920" y="1399437"/>
                    </a:cubicBezTo>
                    <a:cubicBezTo>
                      <a:pt x="652652" y="1355309"/>
                      <a:pt x="639893" y="1323154"/>
                      <a:pt x="612686" y="1296979"/>
                    </a:cubicBezTo>
                    <a:cubicBezTo>
                      <a:pt x="595576" y="1280408"/>
                      <a:pt x="578401" y="1259588"/>
                      <a:pt x="570220" y="1235618"/>
                    </a:cubicBezTo>
                    <a:cubicBezTo>
                      <a:pt x="553631" y="1186194"/>
                      <a:pt x="545669" y="1131821"/>
                      <a:pt x="529736" y="1081752"/>
                    </a:cubicBezTo>
                    <a:cubicBezTo>
                      <a:pt x="507466" y="1011390"/>
                      <a:pt x="481332" y="944631"/>
                      <a:pt x="414305" y="918292"/>
                    </a:cubicBezTo>
                    <a:cubicBezTo>
                      <a:pt x="377314" y="903769"/>
                      <a:pt x="368843" y="874065"/>
                      <a:pt x="373924" y="825689"/>
                    </a:cubicBezTo>
                    <a:cubicBezTo>
                      <a:pt x="375689" y="809590"/>
                      <a:pt x="376722" y="786203"/>
                      <a:pt x="368949" y="778726"/>
                    </a:cubicBezTo>
                    <a:cubicBezTo>
                      <a:pt x="345838" y="756354"/>
                      <a:pt x="349308" y="725824"/>
                      <a:pt x="347020" y="694643"/>
                    </a:cubicBezTo>
                    <a:cubicBezTo>
                      <a:pt x="345704" y="675894"/>
                      <a:pt x="339306" y="651346"/>
                      <a:pt x="327478" y="642898"/>
                    </a:cubicBezTo>
                    <a:cubicBezTo>
                      <a:pt x="279698" y="608395"/>
                      <a:pt x="263590" y="549247"/>
                      <a:pt x="243468" y="491960"/>
                    </a:cubicBezTo>
                    <a:cubicBezTo>
                      <a:pt x="237433" y="475142"/>
                      <a:pt x="230250" y="456843"/>
                      <a:pt x="218930" y="446010"/>
                    </a:cubicBezTo>
                    <a:cubicBezTo>
                      <a:pt x="194433" y="422927"/>
                      <a:pt x="180036" y="395344"/>
                      <a:pt x="180614" y="354892"/>
                    </a:cubicBezTo>
                    <a:cubicBezTo>
                      <a:pt x="180923" y="342010"/>
                      <a:pt x="176523" y="328798"/>
                      <a:pt x="171988" y="317521"/>
                    </a:cubicBezTo>
                    <a:cubicBezTo>
                      <a:pt x="162052" y="293291"/>
                      <a:pt x="148442" y="271315"/>
                      <a:pt x="139875" y="246378"/>
                    </a:cubicBezTo>
                    <a:cubicBezTo>
                      <a:pt x="117577" y="182780"/>
                      <a:pt x="95749" y="119890"/>
                      <a:pt x="51499" y="73211"/>
                    </a:cubicBezTo>
                    <a:cubicBezTo>
                      <a:pt x="40691" y="61834"/>
                      <a:pt x="29467" y="49763"/>
                      <a:pt x="19690" y="3662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" name="Image 3" descr="Drapeau du Royaume-Uni — Wikipédia">
            <a:extLst>
              <a:ext uri="{FF2B5EF4-FFF2-40B4-BE49-F238E27FC236}">
                <a16:creationId xmlns:a16="http://schemas.microsoft.com/office/drawing/2014/main" id="{400DB0DC-49F7-2324-1D5E-007CEEE14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1944" y="2643185"/>
            <a:ext cx="261937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Darwin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25</cp:revision>
  <dcterms:created xsi:type="dcterms:W3CDTF">2024-01-19T20:42:28Z</dcterms:created>
  <dcterms:modified xsi:type="dcterms:W3CDTF">2024-01-24T18:34:01Z</dcterms:modified>
</cp:coreProperties>
</file>