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40C953-21FF-4EA4-A578-F38B23B0509D}" v="523" dt="2024-02-29T19:14:57.8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D9CAA70-FC24-4DA9-9035-DD65DE90D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8889D6-46FE-4175-812C-8BEED2FF4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4672" y="5073812"/>
            <a:ext cx="6331904" cy="1146013"/>
          </a:xfrm>
        </p:spPr>
        <p:txBody>
          <a:bodyPr anchor="t">
            <a:normAutofit/>
          </a:bodyPr>
          <a:lstStyle/>
          <a:p>
            <a:pPr algn="l"/>
            <a:r>
              <a:rPr lang="fr-FR" sz="3700" b="1" dirty="0">
                <a:solidFill>
                  <a:schemeClr val="tx2"/>
                </a:solidFill>
                <a:cs typeface="Calibri Light"/>
              </a:rPr>
              <a:t>Diophante</a:t>
            </a:r>
            <a:br>
              <a:rPr lang="fr-FR" sz="3700" b="1" dirty="0">
                <a:cs typeface="Calibri Light"/>
              </a:rPr>
            </a:br>
            <a:r>
              <a:rPr lang="fr-FR" sz="3700" b="1" dirty="0">
                <a:solidFill>
                  <a:schemeClr val="tx2"/>
                </a:solidFill>
                <a:cs typeface="Calibri Light"/>
              </a:rPr>
              <a:t>Fait par Samuel et Noémie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117" y="274389"/>
            <a:ext cx="5678091" cy="43908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fr-FR" dirty="0">
                <a:solidFill>
                  <a:schemeClr val="tx2"/>
                </a:solidFill>
                <a:cs typeface="Calibri"/>
              </a:rPr>
              <a:t>Période de temps: 3 siècle avant Jésus cri.</a:t>
            </a:r>
            <a:endParaRPr lang="fr-FR" dirty="0">
              <a:solidFill>
                <a:schemeClr val="tx2"/>
              </a:solidFill>
            </a:endParaRPr>
          </a:p>
        </p:txBody>
      </p:sp>
      <p:grpSp>
        <p:nvGrpSpPr>
          <p:cNvPr id="25" name="Group 16">
            <a:extLst>
              <a:ext uri="{FF2B5EF4-FFF2-40B4-BE49-F238E27FC236}">
                <a16:creationId xmlns:a16="http://schemas.microsoft.com/office/drawing/2014/main" id="{7ACCA88C-8741-4EAC-B3FE-0CFC0BA02D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3832880" cy="2876136"/>
            <a:chOff x="-305" y="-1"/>
            <a:chExt cx="3832880" cy="2876136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0349FD5-909D-4E8A-B7B0-0D268C82B9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18">
              <a:extLst>
                <a:ext uri="{FF2B5EF4-FFF2-40B4-BE49-F238E27FC236}">
                  <a16:creationId xmlns:a16="http://schemas.microsoft.com/office/drawing/2014/main" id="{DD260D80-8FAD-46AF-B161-6BDFA50F49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2E4BAD0-C518-46E3-A120-C996C8ED5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0">
              <a:extLst>
                <a:ext uri="{FF2B5EF4-FFF2-40B4-BE49-F238E27FC236}">
                  <a16:creationId xmlns:a16="http://schemas.microsoft.com/office/drawing/2014/main" id="{81922341-7D82-4C50-8F3A-01EA7B225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8" name="Image 7" descr="Les Arithmétiques de Diophante : lecture historique et mathématique -  Roshdi Rashed - Librairie Mollat Bordeaux">
            <a:extLst>
              <a:ext uri="{FF2B5EF4-FFF2-40B4-BE49-F238E27FC236}">
                <a16:creationId xmlns:a16="http://schemas.microsoft.com/office/drawing/2014/main" id="{BD25B007-3951-E08B-D0BE-FF4694B72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946" y="-4088"/>
            <a:ext cx="1308201" cy="1855605"/>
          </a:xfrm>
          <a:prstGeom prst="rect">
            <a:avLst/>
          </a:prstGeom>
        </p:spPr>
      </p:pic>
      <p:pic>
        <p:nvPicPr>
          <p:cNvPr id="5" name="Image 4" descr="Article Enigme - Diophante... - Newsletter Haoui du 08 septembre 2015">
            <a:extLst>
              <a:ext uri="{FF2B5EF4-FFF2-40B4-BE49-F238E27FC236}">
                <a16:creationId xmlns:a16="http://schemas.microsoft.com/office/drawing/2014/main" id="{4586B7FF-A478-2714-FF30-D3DF22128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8134" y="2476399"/>
            <a:ext cx="2363828" cy="1855605"/>
          </a:xfrm>
          <a:prstGeom prst="rect">
            <a:avLst/>
          </a:prstGeom>
        </p:spPr>
      </p:pic>
      <p:pic>
        <p:nvPicPr>
          <p:cNvPr id="7" name="Image 6" descr="Destination : Grèce | par Voyages Lambert">
            <a:extLst>
              <a:ext uri="{FF2B5EF4-FFF2-40B4-BE49-F238E27FC236}">
                <a16:creationId xmlns:a16="http://schemas.microsoft.com/office/drawing/2014/main" id="{68417B2E-F9F4-60B4-689D-900C18717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1248" y="4670230"/>
            <a:ext cx="3657600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3E1305-3995-223F-F7A2-5F22836F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9D8325-437C-372E-5B4D-EFAA1C8F6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PPCM (2,6,12,7)</a:t>
            </a:r>
          </a:p>
          <a:p>
            <a:r>
              <a:rPr lang="fr-FR" dirty="0">
                <a:cs typeface="Calibri"/>
              </a:rPr>
              <a:t>84 ans</a:t>
            </a:r>
          </a:p>
          <a:p>
            <a:r>
              <a:rPr lang="fr-FR" dirty="0">
                <a:cs typeface="Calibri"/>
              </a:rPr>
              <a:t>12x1=12</a:t>
            </a:r>
          </a:p>
          <a:p>
            <a:r>
              <a:rPr lang="fr-FR" dirty="0">
                <a:cs typeface="Calibri"/>
              </a:rPr>
              <a:t>12x2=24</a:t>
            </a:r>
          </a:p>
          <a:p>
            <a:r>
              <a:rPr lang="fr-FR">
                <a:cs typeface="Calibri"/>
              </a:rPr>
              <a:t>12x3=36</a:t>
            </a:r>
          </a:p>
          <a:p>
            <a:r>
              <a:rPr lang="fr-FR" dirty="0">
                <a:cs typeface="Calibri"/>
              </a:rPr>
              <a:t>12x7=84</a:t>
            </a:r>
          </a:p>
        </p:txBody>
      </p:sp>
    </p:spTree>
    <p:extLst>
      <p:ext uri="{BB962C8B-B14F-4D97-AF65-F5344CB8AC3E}">
        <p14:creationId xmlns:p14="http://schemas.microsoft.com/office/powerpoint/2010/main" val="192350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CAB4EB-0190-DE3A-4971-9B4D10C4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424CB3-0550-08A7-96D4-A82091C8D4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212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>
                <a:cs typeface="Calibri"/>
              </a:rPr>
              <a:t>      X+Y+Z=20                                        alors W = 11</a:t>
            </a:r>
          </a:p>
          <a:p>
            <a:r>
              <a:rPr lang="fr-FR" dirty="0">
                <a:cs typeface="Calibri"/>
              </a:rPr>
              <a:t>W+X+Y=22                                            alors Z = 9                                  </a:t>
            </a:r>
          </a:p>
          <a:p>
            <a:r>
              <a:rPr lang="fr-FR">
                <a:cs typeface="Calibri"/>
              </a:rPr>
              <a:t>W+     Y+Z=24                                       alors X = 7                        </a:t>
            </a:r>
            <a:endParaRPr lang="fr-FR"/>
          </a:p>
          <a:p>
            <a:r>
              <a:rPr lang="fr-FR">
                <a:cs typeface="Calibri"/>
              </a:rPr>
              <a:t>W+X     +Z=27                                       alors Y </a:t>
            </a:r>
            <a:r>
              <a:rPr lang="fr-FR" dirty="0">
                <a:cs typeface="Calibri"/>
              </a:rPr>
              <a:t>= 4                          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-----------------------------                          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3W+3x+3y+3z=93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-----------------------------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W+X+Y+Z=31</a:t>
            </a:r>
          </a:p>
          <a:p>
            <a:pPr marL="0" indent="0">
              <a:buNone/>
            </a:pPr>
            <a:r>
              <a:rPr lang="fr-FR" dirty="0">
                <a:cs typeface="Calibri"/>
              </a:rPr>
              <a:t>#D'inconnues ( variable ) </a:t>
            </a:r>
            <a:endParaRPr lang="fr-FR" dirty="0"/>
          </a:p>
          <a:p>
            <a:pPr marL="0" indent="0">
              <a:buNone/>
            </a:pPr>
            <a:r>
              <a:rPr lang="fr-FR" dirty="0">
                <a:cs typeface="Calibri"/>
              </a:rPr>
              <a:t>#Équations différentes 4</a:t>
            </a:r>
          </a:p>
          <a:p>
            <a:pPr marL="0" indent="0">
              <a:buNone/>
            </a:pPr>
            <a:endParaRPr lang="fr-F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5784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Diophante Fait par Samuel et Noémie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162</cp:revision>
  <dcterms:created xsi:type="dcterms:W3CDTF">2024-02-29T18:47:26Z</dcterms:created>
  <dcterms:modified xsi:type="dcterms:W3CDTF">2024-02-29T19:14:58Z</dcterms:modified>
</cp:coreProperties>
</file>