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B784C-837D-CFC1-BF6C-309DC517A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2B614D-37DC-B503-C2BE-91244696D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53E16E-A54D-F92C-436F-3932DE371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6E9C19-773B-C7FF-D5E3-C22C2BA37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5BD5D8-7D70-EB03-1574-7BB7AEE4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680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4BA0CC-7B72-9E0F-A26C-E3A66E85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3BD7CF-5FFC-F3C9-8A63-0E84D74F9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EDBC3-F353-EDF1-231E-607B9F7B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7421F2-E03F-A5A7-43DE-4DAF654A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A4B245-5568-00FF-7D63-31B8DBB6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02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5B13E2-A810-C9B1-BDAE-02ACC9CF4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F84FE7-235C-11A4-E796-BAE573116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F070C6-16E9-8B89-3A89-B15DC37A0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E8A9B6-6EB1-4855-336D-8C4FF9E1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435673-1C4B-BCE6-10A3-6B938D43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60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550DB-1E0C-0C6A-BB28-9F1953613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661951-91F2-C189-5185-8DF8F385F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835573-5E29-E146-A2F4-75B812D64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FB2A13-0711-991D-3D1E-B436B7DD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74E9EA-B243-4AC0-0B5D-E516DFD3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666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3F8D91-3F8F-7B0E-C5AA-CEFF3ECE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706692-6A44-336C-DDD7-0675443A7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A428DF-B679-4611-61E9-6B586D25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2DF58A-0D97-90D8-9EDA-990331BAD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4DBBD6-0B6C-A63E-C0B5-2C57800A3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955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F91F72-33C7-6364-DB31-618DFD35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F80E5D-180B-9897-2FE2-39F014752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594FF8-939B-C2BC-BBB5-642A3DB07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5F9E56-D372-4B11-F7E2-1924CECB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419033-9630-990B-A3EC-DD1E46D47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508AAB-6E2A-DE50-DC4C-8C88BDA8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961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B8883A-6199-0018-067E-94C442BDE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08DDB1-61A8-85AB-957D-AC9DE19E2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53A74E-B4F7-E866-0A5B-EDF7DF384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3374E14-FCAB-80A6-7914-544E1B2D1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82F47A-AED6-DA8D-DB9A-F878B7310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953F747-A4E9-18C7-F272-9D0BBF17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49EB0F-CF31-744E-34A4-A5FBDAE6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B4DB3DF-E2A9-D6A2-E69A-655314604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668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BEA539-122D-2E80-E8A2-657A6F79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44FDFFA-9A3A-CF61-F50A-C94C12C73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82FF28-667B-1964-A082-F0DAB33E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5D9F1A-5262-DAE6-7CEC-F87F76368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079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A484DA-B00F-D73F-8A2E-7E10AF599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37A1BF4-0297-4C75-C15B-EACDD0B9D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10BE88-EAFC-9F0D-6CA9-B0FED24A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408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DD47C4-AB2A-06AB-E220-E4230A3F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393B8B-F709-7F64-6E76-ADA92D4C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B75247-FE29-BC3B-9533-B3848EC44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7ECF72-B29E-DCD5-72D7-170C2A6E9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BEBF3F-B0A8-1481-8AAE-6A15A26F7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768D3E-F70A-3DFD-D825-E60E477DE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461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A6A01E-23BD-F2FD-36D9-9F4E596F9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7C5499C-60A2-BDF0-E73F-90DD29B1B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50CB2F-9678-278E-F716-4BC4337ED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3FAA66-4CC6-FFD7-B976-74D218F7F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F76ADB-88E3-1FDD-C338-4B6D9D529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2631B7-518E-367F-4319-95371535F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302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74C4B0-E28B-ABFB-306E-31C2BA34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1D2255-1A2C-415B-70C9-DEE3C7255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21A306-B617-2621-9184-CA714CA980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627F2-8D10-490C-80BB-F3EFEFA9B76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7B9371-4D58-9B53-B089-D0FFD88A7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481439-4E7D-BA75-C801-8533715B5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D0212-B9F0-4928-B448-A1305F1E5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688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2F3C6-6D90-9162-030B-3F310D08D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041"/>
            <a:ext cx="9144000" cy="1066799"/>
          </a:xfrm>
        </p:spPr>
        <p:txBody>
          <a:bodyPr>
            <a:normAutofit/>
          </a:bodyPr>
          <a:lstStyle/>
          <a:p>
            <a:r>
              <a:rPr lang="fr-CA" dirty="0"/>
              <a:t>La fusée de </a:t>
            </a:r>
            <a:r>
              <a:rPr lang="fr-CA" dirty="0" err="1"/>
              <a:t>samuel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E384E0-2BE1-0739-F251-19387C40AB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F893B5C3-38EC-FB3E-DB04-78EB33C62265}"/>
              </a:ext>
            </a:extLst>
          </p:cNvPr>
          <p:cNvSpPr/>
          <p:nvPr/>
        </p:nvSpPr>
        <p:spPr>
          <a:xfrm>
            <a:off x="10137648" y="1323039"/>
            <a:ext cx="1060704" cy="1169903"/>
          </a:xfrm>
          <a:prstGeom prst="triangle">
            <a:avLst>
              <a:gd name="adj" fmla="val 49093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A7FCBD-6D1B-FA0F-C6B8-0731F267ABC2}"/>
              </a:ext>
            </a:extLst>
          </p:cNvPr>
          <p:cNvSpPr/>
          <p:nvPr/>
        </p:nvSpPr>
        <p:spPr>
          <a:xfrm rot="5400000">
            <a:off x="9219397" y="3411193"/>
            <a:ext cx="2897205" cy="10607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Samuel</a:t>
            </a:r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D8F2B983-3DDC-2ACA-3447-3588B929B2FE}"/>
              </a:ext>
            </a:extLst>
          </p:cNvPr>
          <p:cNvSpPr/>
          <p:nvPr/>
        </p:nvSpPr>
        <p:spPr>
          <a:xfrm flipH="1">
            <a:off x="9223247" y="4119614"/>
            <a:ext cx="914401" cy="127053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12730FAC-F38D-C827-4377-664362C3148A}"/>
              </a:ext>
            </a:extLst>
          </p:cNvPr>
          <p:cNvSpPr/>
          <p:nvPr/>
        </p:nvSpPr>
        <p:spPr>
          <a:xfrm>
            <a:off x="11198351" y="4119614"/>
            <a:ext cx="914400" cy="127053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73508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de samuel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de samuel</dc:title>
  <dc:creator>slafontaine71 Samuel</dc:creator>
  <cp:lastModifiedBy>slafontaine71 Samuel</cp:lastModifiedBy>
  <cp:revision>1</cp:revision>
  <dcterms:created xsi:type="dcterms:W3CDTF">2023-09-29T13:49:11Z</dcterms:created>
  <dcterms:modified xsi:type="dcterms:W3CDTF">2023-09-29T13:54:12Z</dcterms:modified>
</cp:coreProperties>
</file>