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7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2E3697-E9FC-104B-D962-F6F21CC9F72C}" v="494" dt="2024-05-02T14:44:10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8863 4129 16383 0 0,'31'3'0'0'0,"33"3"0"0"0,30 4 0 0 0,23 9 0 0 0,12 5 0 0 0,8 2 0 0 0,-3 1 0 0 0,-3 1 0 0 0,-8-3 0 0 0,-7-3 0 0 0,-9-1 0 0 0,-7-2 0 0 0,-3 0 0 0 0,0-1 0 0 0,2 1 0 0 0,0 0 0 0 0,3 1 0 0 0,0 2 0 0 0,2 0 0 0 0,-1 1 0 0 0,-1-2 0 0 0,-2-1 0 0 0,2 3 0 0 0,1 4 0 0 0,6 5 0 0 0,4 5 0 0 0,1 6 0 0 0,2 7 0 0 0,-3 5 0 0 0,-7 6 0 0 0,-9-1 0 0 0,-13-1 0 0 0,-12-4 0 0 0,-9-2 0 0 0,-8-3 0 0 0,-6 0 0 0 0,-3 0 0 0 0,-2 3 0 0 0,0 2 0 0 0,-1 4 0 0 0,0 5 0 0 0,0 1 0 0 0,1 3 0 0 0,1 0 0 0 0,-1 1 0 0 0,1 0 0 0 0,2 0 0 0 0,0 4 0 0 0,0 3 0 0 0,0 1 0 0 0,-1 1 0 0 0,0 3 0 0 0,-3 1 0 0 0,-2 1 0 0 0,-1 0 0 0 0,-1 5 0 0 0,-2 1 0 0 0,-1 2 0 0 0,2 8 0 0 0,2 8 0 0 0,2 7 0 0 0,1 6 0 0 0,2 2 0 0 0,1-2 0 0 0,2 3 0 0 0,2 0 0 0 0,-1 0 0 0 0,2 0 0 0 0,-1 1 0 0 0,-2-5 0 0 0,-2-3 0 0 0,-3-7 0 0 0,-3-3 0 0 0,-3-5 0 0 0,-1-4 0 0 0,-4-7 0 0 0,-1-6 0 0 0,-2-5 0 0 0,-1-3 0 0 0,0-1 0 0 0,-1-1 0 0 0,1 2 0 0 0,-1 0 0 0 0,1 1 0 0 0,-2-1 0 0 0,-1 0 0 0 0,-1-2 0 0 0,-1-2 0 0 0,0-2 0 0 0,1-1 0 0 0,1-1 0 0 0,-1-1 0 0 0,0-2 0 0 0,2-5 0 0 0,-2-6 0 0 0,-2-7 0 0 0,2-6 0 0 0,1-4 0 0 0,-1-1 0 0 0,2 0 0 0 0,-1-4 0 0 0,1 0 0 0 0,-1-2 0 0 0,-2-3 0 0 0,1-2 0 0 0,-3-1 0 0 0,-3-1 0 0 0,-3-1 0 0 0,-2 2 0 0 0,-2 0 0 0 0,-3 1 0 0 0,1 0 0 0 0,-2 0 0 0 0,1 1 0 0 0,4 11 0 0 0,2 9 0 0 0,-1 3 0 0 0,1-1 0 0 0,-3 0 0 0 0,-1-1 0 0 0,-2-3 0 0 0,-3-2 0 0 0,-2-3 0 0 0,-2-3 0 0 0,0-4 0 0 0,-1-2 0 0 0,-1-1 0 0 0,1-1 0 0 0,1-1 0 0 0,3 0 0 0 0,3 2 0 0 0,2 2 0 0 0,3 0 0 0 0,1 2 0 0 0,1-2 0 0 0,0 0 0 0 0,-3-1 0 0 0,-3-3 0 0 0,-3-1 0 0 0,-2-2 0 0 0,-2-1 0 0 0,-1 0 0 0 0,0-3 0 0 0,-1-1 0 0 0,0 1 0 0 0,1 0 0 0 0,2 1 0 0 0,2 0 0 0 0,2 1 0 0 0,3 0 0 0 0,3 2 0 0 0,2 3 0 0 0,2 1 0 0 0,2-1 0 0 0,2 0 0 0 0,3 4 0 0 0,3 5 0 0 0,8 6 0 0 0,6 8 0 0 0,14 15 0 0 0,8 9 0 0 0,4 6 0 0 0,0-2 0 0 0,-4-4 0 0 0,-6-8 0 0 0,-9-10 0 0 0,-9-10 0 0 0,-7-10 0 0 0,-7-8 0 0 0,-4-7 0 0 0,-3-4 0 0 0,-2-4 0 0 0,-1-2 0 0 0,0-1 0 0 0,-1-2 0 0 0,-1-3 0 0 0,-1-2 0 0 0,-2-1 0 0 0,-1-2 0 0 0,-1 0 0 0 0,0 0 0 0 0,0 0 0 0 0,-1 2 0 0 0,1 0 0 0 0,2 2 0 0 0,0 2 0 0 0,3 2 0 0 0,3 3 0 0 0,3 2 0 0 0,2 3 0 0 0,3 4 0 0 0,4 2 0 0 0,1 2 0 0 0,1 2 0 0 0,2 0 0 0 0,-1 0 0 0 0,-1 0 0 0 0,-3-2 0 0 0,-1-1 0 0 0,-3 0 0 0 0,-4-2 0 0 0,-2-3 0 0 0,-1-1 0 0 0,-1-1 0 0 0,0-1 0 0 0,-2 0 0 0 0,0 0 0 0 0,0-3 0 0 0,-3-2 0 0 0,-2-2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10774 4057 16383 0 0,'5'-3'0'0'0,"7"-6"0"0"0,4-5 0 0 0,5-4 0 0 0,4-2 0 0 0,0-2 0 0 0,2 1 0 0 0,1 4 0 0 0,-2 5 0 0 0,0 4 0 0 0,-2 4 0 0 0,0 3 0 0 0,-3 1 0 0 0,-1 0 0 0 0,0 1 0 0 0,-2-4 0 0 0,0-3 0 0 0,-1-3 0 0 0,1-1 0 0 0,-2-1 0 0 0,1-1 0 0 0,-1 0 0 0 0,-1 0 0 0 0,-3 0 0 0 0,-2 3 0 0 0,0 2 0 0 0,-1 2 0 0 0,1 5 0 0 0,0 3 0 0 0,5 8 0 0 0,4 9 0 0 0,6 6 0 0 0,6 8 0 0 0,3 5 0 0 0,1 3 0 0 0,2 0 0 0 0,-1 2 0 0 0,-1-1 0 0 0,-2 0 0 0 0,-3-3 0 0 0,-3-2 0 0 0,-2-4 0 0 0,-3-4 0 0 0,-6-3 0 0 0,-6-3 0 0 0,-3-2 0 0 0,-5-7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11879 8116 16383 0 0,'12'4'0'0'0,"16"3"0"0"0,37 9 0 0 0,46 14 0 0 0,89 24 0 0 0,144 34 0 0 0,190 74 0 0 0,153 79 0 0 0,86 54 0 0 0,14 31 0 0 0,-47 0 0 0 0,-87-25 0 0 0,-73-22 0 0 0,-103-45 0 0 0,-103-46 0 0 0,-100-48 0 0 0,-84-41 0 0 0,-62-28 0 0 0,-45-22 0 0 0,-28-11 0 0 0,-15-6 0 0 0,-9-3 0 0 0,0-1 0 0 0,3 3 0 0 0,4 1 0 0 0,6 3 0 0 0,0 4 0 0 0,2-2 0 0 0,-5-1 0 0 0,-4-3 0 0 0,-6-5 0 0 0,-5-3 0 0 0,-6-5 0 0 0,-4-3 0 0 0,-5-1 0 0 0,-4-1 0 0 0,-3-2 0 0 0,-1 0 0 0 0,1-2 0 0 0,6 1 0 0 0,7-1 0 0 0,8 2 0 0 0,11 4 0 0 0,13 3 0 0 0,13 5 0 0 0,10 2 0 0 0,7 2 0 0 0,4-1 0 0 0,1-2 0 0 0,0 0 0 0 0,-1-2 0 0 0,-2-3 0 0 0,-1-1 0 0 0,-1-2 0 0 0,0-2 0 0 0,1-2 0 0 0,5-2 0 0 0,2 0 0 0 0,5-3 0 0 0,8 0 0 0 0,11-2 0 0 0,16-3 0 0 0,10-1 0 0 0,4-1 0 0 0,5 1 0 0 0,2 0 0 0 0,-1 2 0 0 0,5 2 0 0 0,13 3 0 0 0,-1 0 0 0 0,-10-2 0 0 0,-20-2 0 0 0,-21-2 0 0 0,-25-2 0 0 0,-21-1 0 0 0,-16-1 0 0 0,-11-1 0 0 0,-7 1 0 0 0,-5 0 0 0 0,-2-1 0 0 0,-1 1 0 0 0,0 0 0 0 0,3 0 0 0 0,1 0 0 0 0,2-2 0 0 0,1-3 0 0 0,1-2 0 0 0,1-3 0 0 0,0-3 0 0 0,0-2 0 0 0,-2-3 0 0 0,-3-2 0 0 0,-2-1 0 0 0,-2-2 0 0 0,-1 3 0 0 0,-6-1 0 0 0,-4 3 0 0 0,-6-1 0 0 0,-4 2 0 0 0,-2 0 0 0 0,-2 1 0 0 0,-1-1 0 0 0,0-1 0 0 0,0-2 0 0 0,0 2 0 0 0,0-1 0 0 0,1-1 0 0 0,0-1 0 0 0,0 0 0 0 0,-2-4 0 0 0,-3-5 0 0 0,-5-7 0 0 0,-8-11 0 0 0,-8-14 0 0 0,-7-9 0 0 0,-9-9 0 0 0,-2-3 0 0 0,-2 3 0 0 0,1 4 0 0 0,5 8 0 0 0,6 9 0 0 0,4 10 0 0 0,5 9 0 0 0,4 7 0 0 0,3 4 0 0 0,0 0 0 0 0,1-2 0 0 0,-4-3 0 0 0,-5-1 0 0 0,-4-3 0 0 0,-3 0 0 0 0,-3 1 0 0 0,1 2 0 0 0,2 6 0 0 0,5 3 0 0 0,3 7 0 0 0,5 6 0 0 0,3 6 0 0 0,3 3 0 0 0,1 3 0 0 0,0 2 0 0 0,-2-4 0 0 0,-4-2 0 0 0,-7-5 0 0 0,-8-3 0 0 0,-9-2 0 0 0,-10-1 0 0 0,-5-2 0 0 0,-3 3 0 0 0,-4 4 0 0 0,-2 3 0 0 0,1 3 0 0 0,1 3 0 0 0,-1 2 0 0 0,2 2 0 0 0,2 3 0 0 0,2 3 0 0 0,4 1 0 0 0,3 2 0 0 0,6 0 0 0 0,0 1 0 0 0,2 1 0 0 0,-2 2 0 0 0,-2 3 0 0 0,-6 2 0 0 0,-7 4 0 0 0,-5 3 0 0 0,-2 3 0 0 0,2 0 0 0 0,3 1 0 0 0,8-1 0 0 0,8-4 0 0 0,7-3 0 0 0,8-3 0 0 0,5-3 0 0 0,4 0 0 0 0,4-2 0 0 0,1-1 0 0 0,3 0 0 0 0,1 1 0 0 0,0-1 0 0 0,1 1 0 0 0,0 0 0 0 0,3-1 0 0 0,3 1 0 0 0,4 0 0 0 0,-1-1 0 0 0,2 0 0 0 0,0-1 0 0 0,0-2 0 0 0,-2 1 0 0 0,-1-1 0 0 0,2 0 0 0 0,1 0 0 0 0,-1-2 0 0 0,0 0 0 0 0,1-2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16526 9517 16383 0 0,'4'10'0'0'0,"7"10"0"0"0,7 12 0 0 0,6 8 0 0 0,4 6 0 0 0,1 4 0 0 0,3 2 0 0 0,1 0 0 0 0,0-1 0 0 0,1-2 0 0 0,1-1 0 0 0,-1-2 0 0 0,0 0 0 0 0,0-3 0 0 0,-3-5 0 0 0,-1-3 0 0 0,-4-2 0 0 0,1-2 0 0 0,-1-2 0 0 0,-1 1 0 0 0,-1-1 0 0 0,1 0 0 0 0,0 1 0 0 0,0-1 0 0 0,-2-2 0 0 0,-4-3 0 0 0,-1-2 0 0 0,-2-3 0 0 0,-1-2 0 0 0,-2-5 0 0 0,-2-4 0 0 0,-1-3 0 0 0,-3-3 0 0 0,0-2 0 0 0,-3-2 0 0 0,2-3 0 0 0,0-5 0 0 0,1-4 0 0 0,2-4 0 0 0,3-4 0 0 0,3-4 0 0 0,3-5 0 0 0,6-10 0 0 0,5-4 0 0 0,3-5 0 0 0,3-3 0 0 0,4-2 0 0 0,3-1 0 0 0,4-1 0 0 0,1 2 0 0 0,3 3 0 0 0,1 4 0 0 0,1 4 0 0 0,1 3 0 0 0,0 4 0 0 0,1 5 0 0 0,1 4 0 0 0,-1 4 0 0 0,-2 7 0 0 0,-3 6 0 0 0,-2 5 0 0 0,-3 4 0 0 0,-5 2 0 0 0,-4 0 0 0 0,-4 2 0 0 0,-3-1 0 0 0,-5 0 0 0 0,-2 0 0 0 0,-3-1 0 0 0,-4 0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16027 9567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7908 5131 16383 0 0,'-7'7'0'0'0,"-11"13"0"0"0,-11 10 0 0 0,-13 11 0 0 0,-17 16 0 0 0,-21 17 0 0 0,-42 27 0 0 0,-76 60 0 0 0,-77 56 0 0 0,-46 38 0 0 0,-21 14 0 0 0,11-3 0 0 0,30-24 0 0 0,47-33 0 0 0,53-41 0 0 0,51-37 0 0 0,44-32 0 0 0,33-24 0 0 0,25-21 0 0 0,15-10 0 0 0,13-10 0 0 0,7-5 0 0 0,3-1 0 0 0,3 2 0 0 0,2 1 0 0 0,1 4 0 0 0,3 5 0 0 0,0 3 0 0 0,1 4 0 0 0,0 4 0 0 0,0 4 0 0 0,1 2 0 0 0,-1 4 0 0 0,0 0 0 0 0,1 1 0 0 0,-1 0 0 0 0,0 1 0 0 0,0 1 0 0 0,-2 2 0 0 0,-1 7 0 0 0,1 1 0 0 0,0 1 0 0 0,0 2 0 0 0,2 1 0 0 0,-1 0 0 0 0,1 3 0 0 0,0 0 0 0 0,0 0 0 0 0,2 2 0 0 0,3 3 0 0 0,2 10 0 0 0,3 14 0 0 0,3 11 0 0 0,3 5 0 0 0,3 10 0 0 0,4-2 0 0 0,3-4 0 0 0,0-8 0 0 0,2-11 0 0 0,1-9 0 0 0,2-6 0 0 0,4-4 0 0 0,6-1 0 0 0,4 3 0 0 0,11 15 0 0 0,20 36 0 0 0,25 48 0 0 0,19 37 0 0 0,7 19 0 0 0,3 2 0 0 0,-1-10 0 0 0,-3-14 0 0 0,-4-19 0 0 0,-2-10 0 0 0,3-12 0 0 0,3-13 0 0 0,9-7 0 0 0,12 0 0 0 0,14 6 0 0 0,7 0 0 0 0,6 1 0 0 0,12 0 0 0 0,18 1 0 0 0,18-2 0 0 0,19-3 0 0 0,5-10 0 0 0,-7-17 0 0 0,-20-22 0 0 0,-27-20 0 0 0,-32-19 0 0 0,-27-18 0 0 0,-21-12 0 0 0,-14-7 0 0 0,-6-4 0 0 0,1-4 0 0 0,1-1 0 0 0,9-3 0 0 0,3-2 0 0 0,2-3 0 0 0,4-3 0 0 0,1-3 0 0 0,-2-2 0 0 0,-5-5 0 0 0,-8-4 0 0 0,-10-5 0 0 0,-8-2 0 0 0,-7-2 0 0 0,-2-2 0 0 0,2 1 0 0 0,9-1 0 0 0,18 0 0 0 0,34 0 0 0 0,64 1 0 0 0,56-1 0 0 0,44 1 0 0 0,5 0 0 0 0,-16 0 0 0 0,-28 0 0 0 0,-25-2 0 0 0,-22-5 0 0 0,-20-2 0 0 0,-22-2 0 0 0,-14-4 0 0 0,-15-2 0 0 0,-17 1 0 0 0,-15 1 0 0 0,-16 1 0 0 0,-14 1 0 0 0,-9 0 0 0 0,-2 0 0 0 0,3 1 0 0 0,17 1 0 0 0,25-1 0 0 0,30-4 0 0 0,21-4 0 0 0,15-7 0 0 0,-6-1 0 0 0,-17 1 0 0 0,-21 3 0 0 0,-25 2 0 0 0,-21 3 0 0 0,-19 2 0 0 0,-11 2 0 0 0,-8 3 0 0 0,-1-2 0 0 0,0 1 0 0 0,3 0 0 0 0,2-2 0 0 0,3 3 0 0 0,3 0 0 0 0,3 1 0 0 0,2 0 0 0 0,3-1 0 0 0,4-1 0 0 0,10-5 0 0 0,11-3 0 0 0,8-2 0 0 0,4-1 0 0 0,-3 0 0 0 0,-8 1 0 0 0,-15 6 0 0 0,-15 5 0 0 0,-16 3 0 0 0,-12 1 0 0 0,-11 0 0 0 0,-9-3 0 0 0,-8-1 0 0 0,-6 0 0 0 0,-2-1 0 0 0,-3 2 0 0 0,0 1 0 0 0,0 1 0 0 0,1 0 0 0 0,-1-1 0 0 0,2 0 0 0 0,-1-1 0 0 0,1 0 0 0 0,1 2 0 0 0,1 3 0 0 0,3 1 0 0 0,0-1 0 0 0,1 0 0 0 0,1-1 0 0 0,2-1 0 0 0,1-1 0 0 0,1-2 0 0 0,0 1 0 0 0,0-1 0 0 0,3-1 0 0 0,4-1 0 0 0,4-1 0 0 0,3 2 0 0 0,1 3 0 0 0,0 4 0 0 0,-1 1 0 0 0,-1 3 0 0 0,-2 0 0 0 0,-4 2 0 0 0,-2-1 0 0 0,-4-1 0 0 0,-5-3 0 0 0,-2-2 0 0 0,-3-3 0 0 0,-2-3 0 0 0,-2-5 0 0 0,-2 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9322 6399 16383 0 0,'27'-8'0'0'0,"37"-9"0"0"0,39-10 0 0 0,44-7 0 0 0,63-13 0 0 0,73-10 0 0 0,75-5 0 0 0,49-8 0 0 0,-3 3 0 0 0,-53 8 0 0 0,-73 12 0 0 0,-71 15 0 0 0,-59 12 0 0 0,-42 8 0 0 0,-29 4 0 0 0,-8 1 0 0 0,5 0 0 0 0,32-5 0 0 0,45-1 0 0 0,55-1 0 0 0,32 1 0 0 0,3 4 0 0 0,-14 0 0 0 0,-28 2 0 0 0,-26 2 0 0 0,-19 2 0 0 0,-7 1 0 0 0,-8 2 0 0 0,3 0 0 0 0,-1 0 0 0 0,-7 0 0 0 0,-11 1 0 0 0,-15-1 0 0 0,-15 0 0 0 0,-17 0 0 0 0,-15 1 0 0 0,-14-1 0 0 0,-11 0 0 0 0,-10 0 0 0 0,-6-1 0 0 0,-3 1 0 0 0,-2 0 0 0 0,-1 0 0 0 0,0 0 0 0 0,4 0 0 0 0,1 0 0 0 0,2 0 0 0 0,4 0 0 0 0,2 0 0 0 0,5 0 0 0 0,6 0 0 0 0,6 0 0 0 0,4 0 0 0 0,2 2 0 0 0,1 1 0 0 0,0-1 0 0 0,-6 0 0 0 0,-7 0 0 0 0,-3-2 0 0 0,-3 1 0 0 0,4-1 0 0 0,6 0 0 0 0,11 0 0 0 0,11 0 0 0 0,5 2 0 0 0,3 0 0 0 0,-4 1 0 0 0,-7-2 0 0 0,-9 1 0 0 0,-9-1 0 0 0,-6-1 0 0 0,-6 0 0 0 0,-4 0 0 0 0,-5 0 0 0 0,-2 0 0 0 0,-1 0 0 0 0,-2 0 0 0 0,2 0 0 0 0,2 0 0 0 0,3 0 0 0 0,1 0 0 0 0,2 0 0 0 0,0 0 0 0 0,-2 0 0 0 0,-2 0 0 0 0,-3 0 0 0 0,-1 0 0 0 0,-2 0 0 0 0,-2 0 0 0 0,-1 0 0 0 0,-3 0 0 0 0,-1 0 0 0 0,-2 0 0 0 0,5 0 0 0 0,7-2 0 0 0,8-3 0 0 0,6 1 0 0 0,4-1 0 0 0,1 2 0 0 0,-2 1 0 0 0,-6 0 0 0 0,-5 2 0 0 0,-2-1 0 0 0,-3 2 0 0 0,-4-1 0 0 0,-5-1 0 0 0,-4-1 0 0 0,-3-4 0 0 0,-4-7 0 0 0,-2-7 0 0 0,-4-5 0 0 0,-1 1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10164 7752 16383 0 0,'17'-16'0'0'0,"24"-25"0"0"0,20-17 0 0 0,22-14 0 0 0,13-6 0 0 0,4-1 0 0 0,0 5 0 0 0,-2 8 0 0 0,3 4 0 0 0,-1 5 0 0 0,-4 4 0 0 0,-3 4 0 0 0,1 2 0 0 0,0 3 0 0 0,11-1 0 0 0,15-3 0 0 0,25-7 0 0 0,23-9 0 0 0,5-1 0 0 0,-4 0 0 0 0,-17 4 0 0 0,-21 8 0 0 0,-21 9 0 0 0,-23 5 0 0 0,-15 7 0 0 0,-9 2 0 0 0,-6 1 0 0 0,-1 0 0 0 0,1-1 0 0 0,5-2 0 0 0,6 0 0 0 0,14-2 0 0 0,12-3 0 0 0,18-6 0 0 0,21-3 0 0 0,15-4 0 0 0,6 2 0 0 0,-7 4 0 0 0,-14 2 0 0 0,-20 8 0 0 0,-21 9 0 0 0,-13 4 0 0 0,-11 4 0 0 0,-8-3 0 0 0,-5-1 0 0 0,-1 3 0 0 0,-3 1 0 0 0,-3 3 0 0 0,-3 1 0 0 0,-2-3 0 0 0,2-1 0 0 0,2-2 0 0 0,6-3 0 0 0,6-4 0 0 0,3 3 0 0 0,-2 5 0 0 0,-6 5 0 0 0,-8 6 0 0 0,-7 3 0 0 0,-8 1 0 0 0,-6-1 0 0 0,-6-2 0 0 0,-5-2 0 0 0,-1-1 0 0 0,-3-1 0 0 0,0-1 0 0 0,-2 0 0 0 0,-1 1 0 0 0,1 1 0 0 0,1 2 0 0 0,2-2 0 0 0,8-3 0 0 0,7-1 0 0 0,8-3 0 0 0,3 0 0 0 0,1-1 0 0 0,-2 2 0 0 0,-5 3 0 0 0,-4 5 0 0 0,-5 3 0 0 0,-4 2 0 0 0,-3 1 0 0 0,-5 0 0 0 0,-3 0 0 0 0,-2-1 0 0 0,-1-1 0 0 0,0-2 0 0 0,-1 0 0 0 0,2 0 0 0 0,0 0 0 0 0,-1 0 0 0 0,0 1 0 0 0,0 1 0 0 0,1 1 0 0 0,2 1 0 0 0,2 1 0 0 0,0 0 0 0 0,2 0 0 0 0,0 0 0 0 0,1 0 0 0 0,-1 0 0 0 0,1 1 0 0 0,-3-3 0 0 0,-2-3 0 0 0,-4-1 0 0 0,-3-1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12923 5231 16383 0 0,'13'0'0'0'0,"17"0"0"0"0,13-2 0 0 0,14-3 0 0 0,8-3 0 0 0,4-4 0 0 0,3-2 0 0 0,-1-2 0 0 0,-2 1 0 0 0,-1 1 0 0 0,-2-2 0 0 0,3 1 0 0 0,-1 1 0 0 0,1 0 0 0 0,2 2 0 0 0,1 2 0 0 0,1 3 0 0 0,1-2 0 0 0,-1 2 0 0 0,-1 1 0 0 0,-6 3 0 0 0,-5 0 0 0 0,-9 2 0 0 0,-8 1 0 0 0,-9 0 0 0 0,-6 0 0 0 0,-6 0 0 0 0,-5 1 0 0 0,-3-1 0 0 0,-6 2 0 0 0,-2 3 0 0 0,-4 2 0 0 0,-2 3 0 0 0,-3 5 0 0 0,-5 3 0 0 0,-5 2 0 0 0,-6 4 0 0 0,-8 5 0 0 0,-5 3 0 0 0,-5 3 0 0 0,-4 2 0 0 0,-5 1 0 0 0,0 1 0 0 0,0 0 0 0 0,0 1 0 0 0,1-2 0 0 0,6-3 0 0 0,2-1 0 0 0,2 0 0 0 0,4-1 0 0 0,2-2 0 0 0,2 0 0 0 0,2-3 0 0 0,3-1 0 0 0,4-3 0 0 0,2-3 0 0 0,4-2 0 0 0,3-2 0 0 0,4 0 0 0 0,2-4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14173 5416 16383 0 0,'4'6'0'0'0,"5"9"0"0"0,5 10 0 0 0,3 7 0 0 0,2 2 0 0 0,-2 3 0 0 0,-2-2 0 0 0,-5-1 0 0 0,-2-3 0 0 0,0-2 0 0 0,0-1 0 0 0,1-2 0 0 0,-2 2 0 0 0,1-1 0 0 0,0 0 0 0 0,3 0 0 0 0,2 1 0 0 0,0 0 0 0 0,1-2 0 0 0,2 0 0 0 0,-2-2 0 0 0,2-3 0 0 0,-1-1 0 0 0,0 0 0 0 0,-2-2 0 0 0,2-1 0 0 0,-1-3 0 0 0,0-1 0 0 0,0-1 0 0 0,-4-1 0 0 0,-1 0 0 0 0,0-2 0 0 0,-2-3 0 0 0,-2-1 0 0 0,-2 0 0 0 0,0-1 0 0 0,-2 1 0 0 0,-1 0 0 0 0,-2 1 0 0 0,-3 0 0 0 0,-4 1 0 0 0,-5 2 0 0 0,-3 1 0 0 0,-7 0 0 0 0,-6 3 0 0 0,-11 3 0 0 0,-8 2 0 0 0,-7 0 0 0 0,-4 2 0 0 0,-4-2 0 0 0,-2 0 0 0 0,0-1 0 0 0,1 1 0 0 0,2 0 0 0 0,6 0 0 0 0,4 0 0 0 0,6-1 0 0 0,5-1 0 0 0,5-4 0 0 0,6-3 0 0 0,6-4 0 0 0,4-2 0 0 0,3-3 0 0 0,3 0 0 0 0,4 0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12905 9682 16383 0 0,'9'0'0'0'0,"13"0"0"0"0,13 0 0 0 0,12 0 0 0 0,15 2 0 0 0,13 5 0 0 0,8 4 0 0 0,4 5 0 0 0,1 3 0 0 0,-2 0 0 0 0,-4-1 0 0 0,-5-4 0 0 0,-9-3 0 0 0,-8-5 0 0 0,-7-3 0 0 0,-4-2 0 0 0,-6-1 0 0 0,-3 0 0 0 0,-4-1 0 0 0,-3 0 0 0 0,-4 0 0 0 0,-4 1 0 0 0,-3 0 0 0 0,-6-1 0 0 0,-5-2 0 0 0,-5-1 0 0 0,-3-5 0 0 0,-3-2 0 0 0,0-1 0 0 0,-3-3 0 0 0,-3 0 0 0 0,-4-3 0 0 0,-2-3 0 0 0,-3-2 0 0 0,-2-4 0 0 0,-5-3 0 0 0,-2-5 0 0 0,-1-3 0 0 0,-1-7 0 0 0,-3-5 0 0 0,0-6 0 0 0,2-3 0 0 0,-2-2 0 0 0,4-1 0 0 0,1 3 0 0 0,4 3 0 0 0,0 6 0 0 0,3 8 0 0 0,2 5 0 0 0,1 3 0 0 0,4 5 0 0 0,1 5 0 0 0,0 3 0 0 0,2 6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11408 10345 16383 0 0,'9'0'0'0'0,"15"0"0"0"0,15 0 0 0 0,10 0 0 0 0,8 2 0 0 0,4 2 0 0 0,1 1 0 0 0,0 2 0 0 0,-4 0 0 0 0,-1 4 0 0 0,-4 2 0 0 0,0 2 0 0 0,-3 1 0 0 0,-3 1 0 0 0,-2 0 0 0 0,-2 0 0 0 0,0 0 0 0 0,-1 1 0 0 0,-1-1 0 0 0,-2 0 0 0 0,1-1 0 0 0,-1 2 0 0 0,0-2 0 0 0,0 1 0 0 0,0 0 0 0 0,0-2 0 0 0,-2 1 0 0 0,1-1 0 0 0,-2-3 0 0 0,-2-3 0 0 0,-2-3 0 0 0,-2-1 0 0 0,-1 1 0 0 0,-1 1 0 0 0,2 1 0 0 0,-2 1 0 0 0,1 4 0 0 0,-1 0 0 0 0,1 1 0 0 0,-3-1 0 0 0,-2 0 0 0 0,-2-1 0 0 0,0 2 0 0 0,-2-2 0 0 0,-2-1 0 0 0,-3 0 0 0 0,-4 0 0 0 0,-4-1 0 0 0,-2 1 0 0 0,-3 0 0 0 0,-2 2 0 0 0,0 0 0 0 0,-1 3 0 0 0,0-1 0 0 0,1 2 0 0 0,-1 0 0 0 0,1 0 0 0 0,-2 2 0 0 0,-3 1 0 0 0,-3 1 0 0 0,-6 2 0 0 0,-5 4 0 0 0,-5 2 0 0 0,-4 5 0 0 0,-2 1 0 0 0,-1 3 0 0 0,-1 1 0 0 0,2 0 0 0 0,-1 3 0 0 0,2-1 0 0 0,-1 0 0 0 0,2-1 0 0 0,2 0 0 0 0,1-1 0 0 0,1-1 0 0 0,3-1 0 0 0,1-2 0 0 0,2-3 0 0 0,2-2 0 0 0,2-4 0 0 0,4-1 0 0 0,1-2 0 0 0,0-1 0 0 0,2 0 0 0 0,0 0 0 0 0,0 0 0 0 0,-2-1 0 0 0,1 3 0 0 0,1-1 0 0 0,0 1 0 0 0,3 1 0 0 0,1-1 0 0 0,1 0 0 0 0,1-3 0 0 0,1 0 0 0 0,0-1 0 0 0,0 1 0 0 0,1-2 0 0 0,-1 0 0 0 0,0 0 0 0 0,0 1 0 0 0,1-1 0 0 0,-1 0 0 0 0,0 1 0 0 0,0-2 0 0 0,0-1 0 0 0,0 0 0 0 0,0-3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9088 10485 16383 0 0,'21'0'0'0'0,"23"0"0"0"0,21 0 0 0 0,12-2 0 0 0,6-2 0 0 0,1-5 0 0 0,-1-4 0 0 0,-1-4 0 0 0,2-6 0 0 0,0-3 0 0 0,2-3 0 0 0,-2-3 0 0 0,1-2 0 0 0,0-3 0 0 0,0-1 0 0 0,0-1 0 0 0,5-4 0 0 0,6-5 0 0 0,11-3 0 0 0,12-8 0 0 0,26-17 0 0 0,26-16 0 0 0,9-11 0 0 0,-8-3 0 0 0,-19 6 0 0 0,-24 12 0 0 0,-26 17 0 0 0,-21 11 0 0 0,-18 11 0 0 0,-12 8 0 0 0,-5 3 0 0 0,-5 1 0 0 0,0-1 0 0 0,0-2 0 0 0,-1-2 0 0 0,0-1 0 0 0,-1-1 0 0 0,-2 2 0 0 0,-3-1 0 0 0,-3 1 0 0 0,-2-2 0 0 0,-3 1 0 0 0,-5-1 0 0 0,-7 1 0 0 0,-6 1 0 0 0,-5 1 0 0 0,-2 1 0 0 0,-3-1 0 0 0,0 1 0 0 0,0-3 0 0 0,0 1 0 0 0,0-2 0 0 0,0-1 0 0 0,1 1 0 0 0,0-1 0 0 0,-1-1 0 0 0,5-6 0 0 0,8-13 0 0 0,9-14 0 0 0,10-21 0 0 0,9-25 0 0 0,11-36 0 0 0,17-64 0 0 0,11-48 0 0 0,0-16 0 0 0,-7 10 0 0 0,-17 39 0 0 0,-17 49 0 0 0,-15 48 0 0 0,-12 42 0 0 0,-8 35 0 0 0,-5 24 0 0 0,-6 16 0 0 0,-4 8 0 0 0,-4 4 0 0 0,-6 0 0 0 0,-2-3 0 0 0,-3-2 0 0 0,0-3 0 0 0,-2 0 0 0 0,-2-3 0 0 0,1 2 0 0 0,0-2 0 0 0,-1 0 0 0 0,1 0 0 0 0,1-1 0 0 0,0-2 0 0 0,2 0 0 0 0,1-3 0 0 0,4-1 0 0 0,2-2 0 0 0,2-1 0 0 0,2 1 0 0 0,2 0 0 0 0,3-1 0 0 0,4 0 0 0 0,3-4 0 0 0,2-1 0 0 0,2-3 0 0 0,0 0 0 0 0,1-2 0 0 0,-1 0 0 0 0,1 0 0 0 0,-1 1 0 0 0,1 2 0 0 0,-1-1 0 0 0,0 0 0 0 0,0 1 0 0 0,0 1 0 0 0,0-3 0 0 0,0-1 0 0 0,0-1 0 0 0,-2 0 0 0 0,-1 1 0 0 0,-1 1 0 0 0,-2 1 0 0 0,-3 2 0 0 0,0 3 0 0 0,-2 3 0 0 0,2 4 0 0 0,0 6 0 0 0,0 3 0 0 0,-1 3 0 0 0,0 3 0 0 0,-1 1 0 0 0,2 1 0 0 0,1 2 0 0 0,1 2 0 0 0,2 4 0 0 0,2 4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Procédés</a:t>
            </a:r>
            <a:r>
              <a:rPr lang="en-US" dirty="0"/>
              <a:t> de </a:t>
            </a:r>
            <a:r>
              <a:rPr lang="en-US" dirty="0" err="1"/>
              <a:t>séparation</a:t>
            </a:r>
            <a:br>
              <a:rPr lang="en-US" dirty="0"/>
            </a:br>
            <a:r>
              <a:rPr lang="en-US" dirty="0"/>
              <a:t>par </a:t>
            </a:r>
            <a:r>
              <a:rPr lang="en-US" dirty="0" err="1"/>
              <a:t>félix</a:t>
            </a:r>
            <a:r>
              <a:rPr lang="en-US" dirty="0"/>
              <a:t> </a:t>
            </a:r>
            <a:r>
              <a:rPr lang="en-US" dirty="0" err="1"/>
              <a:t>lachance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AA7E5-F226-2489-4561-3249DB280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                     </a:t>
            </a:r>
            <a:r>
              <a:rPr lang="en-US" sz="6000" dirty="0" err="1"/>
              <a:t>Sédimentation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4BA7D-4C48-4F32-691C-7E760B720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22E34AD5-63DC-DF67-CE2A-102AE35A6110}"/>
              </a:ext>
            </a:extLst>
          </p:cNvPr>
          <p:cNvSpPr/>
          <p:nvPr/>
        </p:nvSpPr>
        <p:spPr>
          <a:xfrm>
            <a:off x="1845255" y="1996231"/>
            <a:ext cx="3048000" cy="4255698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1B65A280-4452-876D-9D8A-BC8785846B55}"/>
              </a:ext>
            </a:extLst>
          </p:cNvPr>
          <p:cNvSpPr/>
          <p:nvPr/>
        </p:nvSpPr>
        <p:spPr>
          <a:xfrm>
            <a:off x="7797481" y="1924343"/>
            <a:ext cx="3048000" cy="4255698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E52E056-69AE-7763-F2B4-8E350D42595D}"/>
              </a:ext>
            </a:extLst>
          </p:cNvPr>
          <p:cNvSpPr/>
          <p:nvPr/>
        </p:nvSpPr>
        <p:spPr>
          <a:xfrm>
            <a:off x="2183190" y="5329609"/>
            <a:ext cx="531962" cy="48883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CAFC225-C0E2-D240-B904-B24020F163D7}"/>
              </a:ext>
            </a:extLst>
          </p:cNvPr>
          <p:cNvSpPr/>
          <p:nvPr/>
        </p:nvSpPr>
        <p:spPr>
          <a:xfrm>
            <a:off x="9875075" y="5329609"/>
            <a:ext cx="531962" cy="48883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9C77535-CDFE-A610-D771-FAED4C7340AF}"/>
              </a:ext>
            </a:extLst>
          </p:cNvPr>
          <p:cNvSpPr/>
          <p:nvPr/>
        </p:nvSpPr>
        <p:spPr>
          <a:xfrm>
            <a:off x="4109755" y="4840779"/>
            <a:ext cx="531962" cy="48883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3FD727E-06FD-945E-B067-1CCB90D27043}"/>
              </a:ext>
            </a:extLst>
          </p:cNvPr>
          <p:cNvSpPr/>
          <p:nvPr/>
        </p:nvSpPr>
        <p:spPr>
          <a:xfrm>
            <a:off x="2830171" y="4596363"/>
            <a:ext cx="531962" cy="48883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90CF84F-96E4-7E50-9AC6-DBC72603D788}"/>
              </a:ext>
            </a:extLst>
          </p:cNvPr>
          <p:cNvSpPr/>
          <p:nvPr/>
        </p:nvSpPr>
        <p:spPr>
          <a:xfrm>
            <a:off x="9055567" y="3633079"/>
            <a:ext cx="531962" cy="48883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6BB44B4-9E9E-6A4B-D60F-F19FABF63FF1}"/>
              </a:ext>
            </a:extLst>
          </p:cNvPr>
          <p:cNvSpPr/>
          <p:nvPr/>
        </p:nvSpPr>
        <p:spPr>
          <a:xfrm>
            <a:off x="8092283" y="5574024"/>
            <a:ext cx="531962" cy="48883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8635A58C-FE85-8AE5-AB8A-66F1D185D7CC}"/>
              </a:ext>
            </a:extLst>
          </p:cNvPr>
          <p:cNvSpPr/>
          <p:nvPr/>
        </p:nvSpPr>
        <p:spPr>
          <a:xfrm>
            <a:off x="9123239" y="4263286"/>
            <a:ext cx="388188" cy="819509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01DA429B-8A77-5DB1-B70A-63F8669A4AFC}"/>
              </a:ext>
            </a:extLst>
          </p:cNvPr>
          <p:cNvSpPr/>
          <p:nvPr/>
        </p:nvSpPr>
        <p:spPr>
          <a:xfrm>
            <a:off x="8176651" y="4263313"/>
            <a:ext cx="359433" cy="1092679"/>
          </a:xfrm>
          <a:prstGeom prst="downArrow">
            <a:avLst/>
          </a:prstGeom>
          <a:solidFill>
            <a:srgbClr val="3B7D2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2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72A2B1-EAEF-DA44-0BD1-4FA00156967B}"/>
              </a:ext>
            </a:extLst>
          </p:cNvPr>
          <p:cNvSpPr/>
          <p:nvPr/>
        </p:nvSpPr>
        <p:spPr>
          <a:xfrm rot="900000">
            <a:off x="5382473" y="1176738"/>
            <a:ext cx="258792" cy="421256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2DBA0A-671E-D550-84E4-F127D12DD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                                    </a:t>
            </a:r>
            <a:r>
              <a:rPr lang="en-US" sz="6000" dirty="0" err="1"/>
              <a:t>Décantation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AF094-F106-92CF-05EE-41C984632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Tige de </a:t>
            </a:r>
            <a:r>
              <a:rPr lang="en-US" dirty="0" err="1"/>
              <a:t>verre</a:t>
            </a:r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5D9AD55B-B67A-5D2F-E875-5D6854D6C28D}"/>
              </a:ext>
            </a:extLst>
          </p:cNvPr>
          <p:cNvSpPr/>
          <p:nvPr/>
        </p:nvSpPr>
        <p:spPr>
          <a:xfrm>
            <a:off x="4418802" y="2600080"/>
            <a:ext cx="3048000" cy="4255698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000" err="1"/>
              <a:t>becher</a:t>
            </a:r>
            <a:endParaRPr lang="en-US" sz="4000"/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0739F714-9D04-AC8C-FA62-54DE2E20528D}"/>
              </a:ext>
            </a:extLst>
          </p:cNvPr>
          <p:cNvSpPr/>
          <p:nvPr/>
        </p:nvSpPr>
        <p:spPr>
          <a:xfrm rot="5940000">
            <a:off x="3534529" y="-26287"/>
            <a:ext cx="1035169" cy="2789207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4A727121-3970-7AA3-C799-4FA87035F225}"/>
              </a:ext>
            </a:extLst>
          </p:cNvPr>
          <p:cNvSpPr/>
          <p:nvPr/>
        </p:nvSpPr>
        <p:spPr>
          <a:xfrm rot="-4440000">
            <a:off x="3839044" y="1361247"/>
            <a:ext cx="416943" cy="1840301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F349DE8-A6C1-0E64-C362-A543FB2FD877}"/>
              </a:ext>
            </a:extLst>
          </p:cNvPr>
          <p:cNvSpPr/>
          <p:nvPr/>
        </p:nvSpPr>
        <p:spPr>
          <a:xfrm>
            <a:off x="3520284" y="1548363"/>
            <a:ext cx="273170" cy="27317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07BE64-E7AD-52F1-EA2E-22DF15D7C72C}"/>
              </a:ext>
            </a:extLst>
          </p:cNvPr>
          <p:cNvSpPr/>
          <p:nvPr/>
        </p:nvSpPr>
        <p:spPr>
          <a:xfrm>
            <a:off x="4843000" y="1577117"/>
            <a:ext cx="273170" cy="27317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478D24C-D9E4-E256-F967-2EB8F7B22B65}"/>
              </a:ext>
            </a:extLst>
          </p:cNvPr>
          <p:cNvSpPr/>
          <p:nvPr/>
        </p:nvSpPr>
        <p:spPr>
          <a:xfrm>
            <a:off x="2772660" y="1418965"/>
            <a:ext cx="273170" cy="27317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9F57223-CDF5-6FD9-4D34-B37C43EBA5CF}"/>
              </a:ext>
            </a:extLst>
          </p:cNvPr>
          <p:cNvSpPr/>
          <p:nvPr/>
        </p:nvSpPr>
        <p:spPr>
          <a:xfrm>
            <a:off x="6180095" y="4236929"/>
            <a:ext cx="531962" cy="48883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43A7F6E-6742-2E21-F14C-916662278B76}"/>
              </a:ext>
            </a:extLst>
          </p:cNvPr>
          <p:cNvSpPr/>
          <p:nvPr/>
        </p:nvSpPr>
        <p:spPr>
          <a:xfrm>
            <a:off x="5403718" y="5689043"/>
            <a:ext cx="531962" cy="48883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3301D-BB21-172C-5E00-8CC837B1E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087"/>
            <a:ext cx="10515600" cy="1325563"/>
          </a:xfrm>
        </p:spPr>
        <p:txBody>
          <a:bodyPr>
            <a:normAutofit/>
          </a:bodyPr>
          <a:lstStyle/>
          <a:p>
            <a:r>
              <a:rPr lang="en-US" sz="6600" dirty="0"/>
              <a:t>                                        Filtration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B3D7-4966-063E-DCA4-FC1128452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Filtrat</a:t>
            </a:r>
          </a:p>
          <a:p>
            <a:r>
              <a:rPr lang="en-US" dirty="0"/>
              <a:t>Erlenmeyer</a:t>
            </a:r>
          </a:p>
          <a:p>
            <a:r>
              <a:rPr lang="en-US" dirty="0" err="1"/>
              <a:t>Entonoir</a:t>
            </a:r>
          </a:p>
          <a:p>
            <a:r>
              <a:rPr lang="en-US" dirty="0"/>
              <a:t>Papier </a:t>
            </a:r>
            <a:r>
              <a:rPr lang="en-US" err="1"/>
              <a:t>filtre</a:t>
            </a:r>
            <a:endParaRPr lang="en-US"/>
          </a:p>
          <a:p>
            <a:r>
              <a:rPr lang="en-US" dirty="0" err="1"/>
              <a:t>Residu</a:t>
            </a:r>
          </a:p>
          <a:p>
            <a:r>
              <a:rPr lang="en-US" dirty="0" err="1"/>
              <a:t>Melange</a:t>
            </a:r>
            <a:r>
              <a:rPr lang="en-US" dirty="0"/>
              <a:t> </a:t>
            </a:r>
            <a:r>
              <a:rPr lang="en-US" dirty="0" err="1"/>
              <a:t>homogene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04653C-8C28-35E3-08D2-EEBB6BA0E600}"/>
              </a:ext>
            </a:extLst>
          </p:cNvPr>
          <p:cNvSpPr/>
          <p:nvPr/>
        </p:nvSpPr>
        <p:spPr>
          <a:xfrm>
            <a:off x="5813741" y="3043433"/>
            <a:ext cx="877018" cy="271732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1F9235D5-C507-94B5-5EA7-D1C4F3284DFC}"/>
              </a:ext>
            </a:extLst>
          </p:cNvPr>
          <p:cNvSpPr/>
          <p:nvPr/>
        </p:nvSpPr>
        <p:spPr>
          <a:xfrm>
            <a:off x="4934298" y="3805583"/>
            <a:ext cx="2645433" cy="304800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C7317756-E2A5-47CC-0CF2-78E2D449E8D1}"/>
              </a:ext>
            </a:extLst>
          </p:cNvPr>
          <p:cNvSpPr/>
          <p:nvPr/>
        </p:nvSpPr>
        <p:spPr>
          <a:xfrm rot="5940000">
            <a:off x="3462642" y="-414476"/>
            <a:ext cx="1035169" cy="2789207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E39EE054-69DB-4A41-A770-C685CB21BC0E}"/>
              </a:ext>
            </a:extLst>
          </p:cNvPr>
          <p:cNvSpPr/>
          <p:nvPr/>
        </p:nvSpPr>
        <p:spPr>
          <a:xfrm rot="10920000">
            <a:off x="5648432" y="2576174"/>
            <a:ext cx="1222075" cy="1322716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459AAA-65D5-F0FE-0C8C-603C1AE98C41}"/>
              </a:ext>
            </a:extLst>
          </p:cNvPr>
          <p:cNvSpPr/>
          <p:nvPr/>
        </p:nvSpPr>
        <p:spPr>
          <a:xfrm>
            <a:off x="5339278" y="2384455"/>
            <a:ext cx="1840301" cy="5750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C2C6645-9783-8DF5-E7F5-8FABA99F115D}"/>
                  </a:ext>
                </a:extLst>
              </p14:cNvPr>
              <p14:cNvContentPartPr/>
              <p14:nvPr/>
            </p14:nvContentPartPr>
            <p14:xfrm>
              <a:off x="2331892" y="1964057"/>
              <a:ext cx="2787126" cy="33083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C2C6645-9783-8DF5-E7F5-8FABA99F115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13894" y="1946060"/>
                <a:ext cx="2822761" cy="33439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4BEFAFA6-9079-B0F5-D369-0211D8DDF5D2}"/>
                  </a:ext>
                </a:extLst>
              </p14:cNvPr>
              <p14:cNvContentPartPr/>
              <p14:nvPr/>
            </p14:nvContentPartPr>
            <p14:xfrm>
              <a:off x="-214673" y="2598938"/>
              <a:ext cx="4763885" cy="39135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4BEFAFA6-9079-B0F5-D369-0211D8DDF5D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32312" y="2581300"/>
                <a:ext cx="4799522" cy="39491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6BE8E99-F143-A60E-DE86-9E495B6B7EE0}"/>
                  </a:ext>
                </a:extLst>
              </p14:cNvPr>
              <p14:cNvContentPartPr/>
              <p14:nvPr/>
            </p14:nvContentPartPr>
            <p14:xfrm>
              <a:off x="2622388" y="2922213"/>
              <a:ext cx="2998019" cy="273007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6BE8E99-F143-A60E-DE86-9E495B6B7EE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04750" y="2904588"/>
                <a:ext cx="3033654" cy="3086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780F201D-6207-68D6-EE52-2DC15134A7AB}"/>
                  </a:ext>
                </a:extLst>
              </p14:cNvPr>
              <p14:cNvContentPartPr/>
              <p14:nvPr/>
            </p14:nvContentPartPr>
            <p14:xfrm>
              <a:off x="3156635" y="2655922"/>
              <a:ext cx="2078420" cy="911386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780F201D-6207-68D6-EE52-2DC15134A7A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38637" y="2638292"/>
                <a:ext cx="2114056" cy="9470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1AF5F9E-368A-5BB2-3688-611B0CACAFFC}"/>
                  </a:ext>
                </a:extLst>
              </p14:cNvPr>
              <p14:cNvContentPartPr/>
              <p14:nvPr/>
            </p14:nvContentPartPr>
            <p14:xfrm>
              <a:off x="4905789" y="2533612"/>
              <a:ext cx="585649" cy="285467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1AF5F9E-368A-5BB2-3688-611B0CACAFF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887802" y="2515995"/>
                <a:ext cx="621263" cy="3210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FAC4BD1-6B05-6191-4744-1D6776436507}"/>
                  </a:ext>
                </a:extLst>
              </p14:cNvPr>
              <p14:cNvContentPartPr/>
              <p14:nvPr/>
            </p14:nvContentPartPr>
            <p14:xfrm>
              <a:off x="5328395" y="2780001"/>
              <a:ext cx="355722" cy="392086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FAC4BD1-6B05-6191-4744-1D677643650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310771" y="2762015"/>
                <a:ext cx="391330" cy="427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D74C3EB3-68C7-627E-243E-3D81833C1BF2}"/>
                  </a:ext>
                </a:extLst>
              </p14:cNvPr>
              <p14:cNvContentPartPr/>
              <p14:nvPr/>
            </p14:nvContentPartPr>
            <p14:xfrm>
              <a:off x="4894047" y="4953392"/>
              <a:ext cx="449156" cy="347388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D74C3EB3-68C7-627E-243E-3D81833C1BF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876426" y="4935411"/>
                <a:ext cx="484758" cy="3829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34A5B8C-581F-6D83-87BB-A112D75A04EB}"/>
                  </a:ext>
                </a:extLst>
              </p14:cNvPr>
              <p14:cNvContentPartPr/>
              <p14:nvPr/>
            </p14:nvContentPartPr>
            <p14:xfrm>
              <a:off x="3944876" y="5904947"/>
              <a:ext cx="629868" cy="726658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34A5B8C-581F-6D83-87BB-A112D75A04E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927250" y="5886952"/>
                <a:ext cx="665480" cy="7622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623F152-553C-E354-FC46-23AE3BE8AE5A}"/>
                  </a:ext>
                </a:extLst>
              </p14:cNvPr>
              <p14:cNvContentPartPr/>
              <p14:nvPr/>
            </p14:nvContentPartPr>
            <p14:xfrm>
              <a:off x="2474181" y="1810254"/>
              <a:ext cx="1429034" cy="2375408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623F152-553C-E354-FC46-23AE3BE8AE5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456547" y="1792616"/>
                <a:ext cx="1464661" cy="24110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05FD0E9-AB82-EA5F-F110-539205FCBD9C}"/>
                  </a:ext>
                </a:extLst>
              </p14:cNvPr>
              <p14:cNvContentPartPr/>
              <p14:nvPr/>
            </p14:nvContentPartPr>
            <p14:xfrm>
              <a:off x="3543021" y="1755654"/>
              <a:ext cx="344055" cy="207957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05FD0E9-AB82-EA5F-F110-539205FCBD9C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525405" y="1738055"/>
                <a:ext cx="379647" cy="2435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99FECAE6-1AEB-27E0-68F3-69CF10AC2B23}"/>
                  </a:ext>
                </a:extLst>
              </p14:cNvPr>
              <p14:cNvContentPartPr/>
              <p14:nvPr/>
            </p14:nvContentPartPr>
            <p14:xfrm>
              <a:off x="4243856" y="4491751"/>
              <a:ext cx="4215429" cy="1404554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99FECAE6-1AEB-27E0-68F3-69CF10AC2B2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225858" y="4473758"/>
                <a:ext cx="4251065" cy="14401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5D35AF71-7196-42F2-A3BB-38D7893A423C}"/>
                  </a:ext>
                </a:extLst>
              </p14:cNvPr>
              <p14:cNvContentPartPr/>
              <p14:nvPr/>
            </p14:nvContentPartPr>
            <p14:xfrm>
              <a:off x="7190145" y="5380202"/>
              <a:ext cx="712628" cy="372096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5D35AF71-7196-42F2-A3BB-38D7893A423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172158" y="5362226"/>
                <a:ext cx="748241" cy="40768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030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3301D-BB21-172C-5E00-8CC837B1E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                     </a:t>
            </a:r>
            <a:r>
              <a:rPr lang="en-US" sz="6600" dirty="0" err="1"/>
              <a:t>Évaporation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00C069-E386-0E8F-E1A3-31109D4020ED}"/>
              </a:ext>
            </a:extLst>
          </p:cNvPr>
          <p:cNvSpPr/>
          <p:nvPr/>
        </p:nvSpPr>
        <p:spPr>
          <a:xfrm>
            <a:off x="3855855" y="5653121"/>
            <a:ext cx="4485735" cy="120769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F3584DD-4F84-FCDE-DC77-1BFAFF8CB91D}"/>
                  </a:ext>
                </a:extLst>
              </p14:cNvPr>
              <p14:cNvContentPartPr/>
              <p14:nvPr/>
            </p14:nvContentPartPr>
            <p14:xfrm>
              <a:off x="6873871" y="5411304"/>
              <a:ext cx="16775" cy="16775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F3584DD-4F84-FCDE-DC77-1BFAFF8CB91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35121" y="4589329"/>
                <a:ext cx="1677500" cy="167750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B22864FD-B0AA-7CDA-0566-D5520506AC80}"/>
              </a:ext>
            </a:extLst>
          </p:cNvPr>
          <p:cNvSpPr/>
          <p:nvPr/>
        </p:nvSpPr>
        <p:spPr>
          <a:xfrm>
            <a:off x="4603619" y="3216111"/>
            <a:ext cx="2645433" cy="30480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3200"/>
          </a:p>
          <a:p>
            <a:pPr algn="ctr"/>
            <a:r>
              <a:rPr lang="en-US" sz="3200" dirty="0" err="1"/>
              <a:t>soluté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186968-784C-5F9E-36D1-C6EDDE5F0FD8}"/>
              </a:ext>
            </a:extLst>
          </p:cNvPr>
          <p:cNvSpPr/>
          <p:nvPr/>
        </p:nvSpPr>
        <p:spPr>
          <a:xfrm>
            <a:off x="5483062" y="2698377"/>
            <a:ext cx="877018" cy="2717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decagon 45">
            <a:extLst>
              <a:ext uri="{FF2B5EF4-FFF2-40B4-BE49-F238E27FC236}">
                <a16:creationId xmlns:a16="http://schemas.microsoft.com/office/drawing/2014/main" id="{6C77D1BD-E5B5-5787-310D-796115501917}"/>
              </a:ext>
            </a:extLst>
          </p:cNvPr>
          <p:cNvSpPr/>
          <p:nvPr/>
        </p:nvSpPr>
        <p:spPr>
          <a:xfrm>
            <a:off x="4912709" y="1413943"/>
            <a:ext cx="1768415" cy="1567132"/>
          </a:xfrm>
          <a:prstGeom prst="dodec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A9E573E-CF12-49E2-DF84-65F725F79EB2}"/>
              </a:ext>
            </a:extLst>
          </p:cNvPr>
          <p:cNvSpPr txBox="1"/>
          <p:nvPr/>
        </p:nvSpPr>
        <p:spPr>
          <a:xfrm>
            <a:off x="8957877" y="5971917"/>
            <a:ext cx="303628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Plaque </a:t>
            </a:r>
            <a:r>
              <a:rPr lang="en-US" dirty="0" err="1"/>
              <a:t>chauffante</a:t>
            </a:r>
          </a:p>
        </p:txBody>
      </p:sp>
    </p:spTree>
    <p:extLst>
      <p:ext uri="{BB962C8B-B14F-4D97-AF65-F5344CB8AC3E}">
        <p14:creationId xmlns:p14="http://schemas.microsoft.com/office/powerpoint/2010/main" val="328654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ACC48-4D72-EBCA-007D-5A3229E36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/>
              <a:t>                  Distillation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0CD315DF-F97B-38A3-7DBA-45ECE0C8281A}"/>
              </a:ext>
            </a:extLst>
          </p:cNvPr>
          <p:cNvSpPr/>
          <p:nvPr/>
        </p:nvSpPr>
        <p:spPr>
          <a:xfrm>
            <a:off x="9612103" y="4596363"/>
            <a:ext cx="1768415" cy="2113471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soluant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BDFF57-6B33-499D-C1AE-16F1572CB72E}"/>
              </a:ext>
            </a:extLst>
          </p:cNvPr>
          <p:cNvSpPr/>
          <p:nvPr/>
        </p:nvSpPr>
        <p:spPr>
          <a:xfrm rot="1260000">
            <a:off x="3304719" y="2679151"/>
            <a:ext cx="7548113" cy="431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2E4E08-A07B-6CD3-9B8F-E89753993499}"/>
              </a:ext>
            </a:extLst>
          </p:cNvPr>
          <p:cNvSpPr/>
          <p:nvPr/>
        </p:nvSpPr>
        <p:spPr>
          <a:xfrm rot="6720000">
            <a:off x="2426090" y="2143062"/>
            <a:ext cx="2113471" cy="5319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6BBBD40D-AD78-07E7-354F-F6668C889054}"/>
              </a:ext>
            </a:extLst>
          </p:cNvPr>
          <p:cNvSpPr/>
          <p:nvPr/>
        </p:nvSpPr>
        <p:spPr>
          <a:xfrm>
            <a:off x="1728147" y="3661809"/>
            <a:ext cx="2645433" cy="30480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4800"/>
          </a:p>
          <a:p>
            <a:pPr algn="ctr"/>
            <a:r>
              <a:rPr lang="en-US" sz="4800" dirty="0" err="1"/>
              <a:t>soluté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EA5472-4337-FC07-F73F-20AD9CE2BCE6}"/>
              </a:ext>
            </a:extLst>
          </p:cNvPr>
          <p:cNvSpPr/>
          <p:nvPr/>
        </p:nvSpPr>
        <p:spPr>
          <a:xfrm>
            <a:off x="2607590" y="3086566"/>
            <a:ext cx="877018" cy="2717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C5A6EA20-085B-8732-515B-FC399AE3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Eau </a:t>
            </a:r>
            <a:r>
              <a:rPr lang="en-US" dirty="0" err="1"/>
              <a:t>froide</a:t>
            </a:r>
            <a:r>
              <a:rPr lang="en-US" dirty="0"/>
              <a:t> </a:t>
            </a:r>
          </a:p>
          <a:p>
            <a:r>
              <a:rPr lang="en-US" dirty="0" err="1"/>
              <a:t>refroidir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residu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plaques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6A0D087-6D6C-CDE8-5B7A-AFDF6C8F9118}"/>
              </a:ext>
            </a:extLst>
          </p:cNvPr>
          <p:cNvSpPr/>
          <p:nvPr/>
        </p:nvSpPr>
        <p:spPr>
          <a:xfrm>
            <a:off x="970572" y="6470383"/>
            <a:ext cx="4528867" cy="48883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63386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Procédés de séparation par félix lachance</vt:lpstr>
      <vt:lpstr>                     Sédimentation</vt:lpstr>
      <vt:lpstr>                                    Décantation</vt:lpstr>
      <vt:lpstr>                                        Filtration</vt:lpstr>
      <vt:lpstr>                     Évaporation</vt:lpstr>
      <vt:lpstr>                 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188</cp:revision>
  <dcterms:created xsi:type="dcterms:W3CDTF">2024-05-02T14:10:57Z</dcterms:created>
  <dcterms:modified xsi:type="dcterms:W3CDTF">2024-05-02T14:44:49Z</dcterms:modified>
</cp:coreProperties>
</file>