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D1B4D-C25E-527D-5324-7CC7C973E146}" v="174" dt="2024-05-03T19:25:54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Changement</a:t>
            </a:r>
            <a:r>
              <a:rPr lang="en-US" dirty="0"/>
              <a:t> de phase</a:t>
            </a:r>
            <a:br>
              <a:rPr lang="en-US" dirty="0"/>
            </a:br>
            <a:r>
              <a:rPr lang="en-US" dirty="0"/>
              <a:t>fait par Félix Lachance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1641-8940-56F2-3A5B-A97DBBB1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Trouve</a:t>
            </a:r>
            <a:r>
              <a:rPr lang="en-US" dirty="0"/>
              <a:t> </a:t>
            </a:r>
            <a:r>
              <a:rPr lang="en-US" dirty="0" err="1"/>
              <a:t>moi</a:t>
            </a:r>
            <a:r>
              <a:rPr lang="en-US" dirty="0"/>
              <a:t> le </a:t>
            </a:r>
            <a:r>
              <a:rPr lang="en-US" dirty="0" err="1"/>
              <a:t>changement</a:t>
            </a:r>
            <a:r>
              <a:rPr lang="en-US" dirty="0"/>
              <a:t> de </a:t>
            </a:r>
            <a:r>
              <a:rPr lang="en-US" dirty="0" err="1"/>
              <a:t>phas</a:t>
            </a:r>
            <a:r>
              <a:rPr lang="en-US" dirty="0"/>
              <a:t> de </a:t>
            </a:r>
            <a:r>
              <a:rPr lang="en-US" dirty="0" err="1"/>
              <a:t>solide</a:t>
            </a:r>
            <a:r>
              <a:rPr lang="en-US" dirty="0"/>
              <a:t> a </a:t>
            </a:r>
            <a:r>
              <a:rPr lang="en-US" dirty="0" err="1"/>
              <a:t>liquide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B78EB-539A-4C92-9863-9395164F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6000" dirty="0"/>
              <a:t>                                G</a:t>
            </a:r>
            <a:endParaRPr lang="en-US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               L                                     S 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0F5B4F5-277B-047F-84E9-D9E598D19DD2}"/>
              </a:ext>
            </a:extLst>
          </p:cNvPr>
          <p:cNvSpPr/>
          <p:nvPr/>
        </p:nvSpPr>
        <p:spPr>
          <a:xfrm>
            <a:off x="4563573" y="5074514"/>
            <a:ext cx="4087090" cy="11083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4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1641-8940-56F2-3A5B-A97DBBB1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Trouve</a:t>
            </a:r>
            <a:r>
              <a:rPr lang="en-US" dirty="0"/>
              <a:t> </a:t>
            </a:r>
            <a:r>
              <a:rPr lang="en-US" dirty="0" err="1"/>
              <a:t>moi</a:t>
            </a:r>
            <a:r>
              <a:rPr lang="en-US" dirty="0"/>
              <a:t> le </a:t>
            </a:r>
            <a:r>
              <a:rPr lang="en-US" dirty="0" err="1"/>
              <a:t>changement</a:t>
            </a:r>
            <a:r>
              <a:rPr lang="en-US" dirty="0"/>
              <a:t> de </a:t>
            </a:r>
            <a:r>
              <a:rPr lang="en-US" dirty="0" err="1"/>
              <a:t>phas</a:t>
            </a:r>
            <a:r>
              <a:rPr lang="en-US" dirty="0"/>
              <a:t> de </a:t>
            </a:r>
            <a:r>
              <a:rPr lang="en-US" dirty="0" err="1"/>
              <a:t>gazeux</a:t>
            </a:r>
            <a:r>
              <a:rPr lang="en-US" dirty="0"/>
              <a:t> a </a:t>
            </a:r>
            <a:r>
              <a:rPr lang="en-US" dirty="0" err="1"/>
              <a:t>solide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B78EB-539A-4C92-9863-9395164F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6000" dirty="0"/>
              <a:t>                                G</a:t>
            </a:r>
            <a:endParaRPr lang="en-US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               L                                     S 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0F5B4F5-277B-047F-84E9-D9E598D19DD2}"/>
              </a:ext>
            </a:extLst>
          </p:cNvPr>
          <p:cNvSpPr/>
          <p:nvPr/>
        </p:nvSpPr>
        <p:spPr>
          <a:xfrm rot="2640000">
            <a:off x="5796628" y="3328841"/>
            <a:ext cx="4087090" cy="11083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1641-8940-56F2-3A5B-A97DBBB1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Trouve</a:t>
            </a:r>
            <a:r>
              <a:rPr lang="en-US" dirty="0"/>
              <a:t> </a:t>
            </a:r>
            <a:r>
              <a:rPr lang="en-US" dirty="0" err="1"/>
              <a:t>moi</a:t>
            </a:r>
            <a:r>
              <a:rPr lang="en-US" dirty="0"/>
              <a:t> le </a:t>
            </a:r>
            <a:r>
              <a:rPr lang="en-US" dirty="0" err="1"/>
              <a:t>changement</a:t>
            </a:r>
            <a:r>
              <a:rPr lang="en-US" dirty="0"/>
              <a:t> de </a:t>
            </a:r>
            <a:r>
              <a:rPr lang="en-US" dirty="0" err="1"/>
              <a:t>phas</a:t>
            </a:r>
            <a:r>
              <a:rPr lang="en-US" dirty="0"/>
              <a:t> de </a:t>
            </a:r>
            <a:r>
              <a:rPr lang="en-US" dirty="0" err="1"/>
              <a:t>liquide</a:t>
            </a:r>
            <a:r>
              <a:rPr lang="en-US" dirty="0"/>
              <a:t> a </a:t>
            </a:r>
            <a:r>
              <a:rPr lang="en-US" dirty="0" err="1"/>
              <a:t>gazeux</a:t>
            </a:r>
            <a:r>
              <a:rPr lang="en-US" dirty="0"/>
              <a:t> 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moi</a:t>
            </a:r>
            <a:r>
              <a:rPr lang="en-US" dirty="0"/>
              <a:t> 4 </a:t>
            </a:r>
            <a:r>
              <a:rPr lang="en-US" dirty="0" err="1"/>
              <a:t>terme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B78EB-539A-4C92-9863-9395164F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6000" dirty="0"/>
              <a:t>                                G</a:t>
            </a:r>
            <a:endParaRPr lang="en-US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               L                                     S 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0F5B4F5-277B-047F-84E9-D9E598D19DD2}"/>
              </a:ext>
            </a:extLst>
          </p:cNvPr>
          <p:cNvSpPr/>
          <p:nvPr/>
        </p:nvSpPr>
        <p:spPr>
          <a:xfrm rot="2640000">
            <a:off x="5796628" y="3328841"/>
            <a:ext cx="4087090" cy="11083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87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Changement de phase fait par Félix Lachance</vt:lpstr>
      <vt:lpstr>Trouve moi le changement de phas de solide a liquide</vt:lpstr>
      <vt:lpstr>Trouve moi le changement de phas de gazeux a solide</vt:lpstr>
      <vt:lpstr>Trouve moi le changement de phas de liquide a gazeux donne moi 4 terme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2024-05-03T19:20:30Z</dcterms:created>
  <dcterms:modified xsi:type="dcterms:W3CDTF">2024-05-03T19:26:10Z</dcterms:modified>
</cp:coreProperties>
</file>