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EA064-80A8-49EF-E717-EAE8F908AE18}" v="294" dt="2024-05-01T14:54:06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err="1"/>
              <a:t>Modèle</a:t>
            </a:r>
            <a:r>
              <a:rPr lang="en-US" dirty="0"/>
              <a:t> </a:t>
            </a:r>
            <a:r>
              <a:rPr lang="en-US" dirty="0" err="1"/>
              <a:t>corpusculaire</a:t>
            </a:r>
            <a:r>
              <a:rPr lang="en-US" dirty="0"/>
              <a:t> fait par Félix </a:t>
            </a:r>
            <a:r>
              <a:rPr lang="en-US" dirty="0" err="1"/>
              <a:t>lachance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27D59-E33F-D2EB-E9A1-5B57B551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Stubstance</a:t>
            </a:r>
            <a:r>
              <a:rPr lang="en-US" dirty="0"/>
              <a:t> pure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42CC-1EFF-2752-438C-E8EB371CD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9FF4C65-3F84-51EC-63A0-4E2AD60D9A66}"/>
              </a:ext>
            </a:extLst>
          </p:cNvPr>
          <p:cNvSpPr/>
          <p:nvPr/>
        </p:nvSpPr>
        <p:spPr>
          <a:xfrm>
            <a:off x="4764114" y="3522761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E06CBAC-EB50-8A40-DFE0-7C6E589CDE7C}"/>
              </a:ext>
            </a:extLst>
          </p:cNvPr>
          <p:cNvSpPr/>
          <p:nvPr/>
        </p:nvSpPr>
        <p:spPr>
          <a:xfrm>
            <a:off x="5526113" y="4902987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44285D3-1D3C-88FB-AD7D-73CC20EF8FAE}"/>
              </a:ext>
            </a:extLst>
          </p:cNvPr>
          <p:cNvSpPr/>
          <p:nvPr/>
        </p:nvSpPr>
        <p:spPr>
          <a:xfrm>
            <a:off x="6719435" y="3565892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D415281-8D16-2293-6CC1-1A658F6E1F2E}"/>
              </a:ext>
            </a:extLst>
          </p:cNvPr>
          <p:cNvSpPr/>
          <p:nvPr/>
        </p:nvSpPr>
        <p:spPr>
          <a:xfrm>
            <a:off x="5713019" y="4126609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169FB6A-6539-7FB6-C6F6-FB73FC31D600}"/>
              </a:ext>
            </a:extLst>
          </p:cNvPr>
          <p:cNvSpPr/>
          <p:nvPr/>
        </p:nvSpPr>
        <p:spPr>
          <a:xfrm>
            <a:off x="5713019" y="3033930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B1B0DF-2F6D-668C-BB36-A23AFBC59C7D}"/>
              </a:ext>
            </a:extLst>
          </p:cNvPr>
          <p:cNvSpPr/>
          <p:nvPr/>
        </p:nvSpPr>
        <p:spPr>
          <a:xfrm>
            <a:off x="6532528" y="4902986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ylinder 17">
            <a:extLst>
              <a:ext uri="{FF2B5EF4-FFF2-40B4-BE49-F238E27FC236}">
                <a16:creationId xmlns:a16="http://schemas.microsoft.com/office/drawing/2014/main" id="{32CB7F1E-9C54-1F09-FC3C-16B4926CBF6A}"/>
              </a:ext>
            </a:extLst>
          </p:cNvPr>
          <p:cNvSpPr/>
          <p:nvPr/>
        </p:nvSpPr>
        <p:spPr>
          <a:xfrm>
            <a:off x="4622711" y="2001061"/>
            <a:ext cx="3349924" cy="4255698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BD22509-633E-61DA-51F9-F12D3870785B}"/>
              </a:ext>
            </a:extLst>
          </p:cNvPr>
          <p:cNvSpPr/>
          <p:nvPr/>
        </p:nvSpPr>
        <p:spPr>
          <a:xfrm>
            <a:off x="5770617" y="3338234"/>
            <a:ext cx="704490" cy="690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A161D9F-1D86-E0F5-CD03-054B6C61E65F}"/>
              </a:ext>
            </a:extLst>
          </p:cNvPr>
          <p:cNvSpPr/>
          <p:nvPr/>
        </p:nvSpPr>
        <p:spPr>
          <a:xfrm>
            <a:off x="4721069" y="3827064"/>
            <a:ext cx="704490" cy="690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A385852-039A-A7AD-B840-0F670435C5DF}"/>
              </a:ext>
            </a:extLst>
          </p:cNvPr>
          <p:cNvSpPr/>
          <p:nvPr/>
        </p:nvSpPr>
        <p:spPr>
          <a:xfrm>
            <a:off x="6920805" y="2993177"/>
            <a:ext cx="704490" cy="690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527A61E-5372-5B34-77B3-54E8B7610FFF}"/>
              </a:ext>
            </a:extLst>
          </p:cNvPr>
          <p:cNvSpPr/>
          <p:nvPr/>
        </p:nvSpPr>
        <p:spPr>
          <a:xfrm>
            <a:off x="6561371" y="4560309"/>
            <a:ext cx="704490" cy="690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0B7611D-9E50-5B52-40B7-3D5A39DDFD10}"/>
              </a:ext>
            </a:extLst>
          </p:cNvPr>
          <p:cNvSpPr/>
          <p:nvPr/>
        </p:nvSpPr>
        <p:spPr>
          <a:xfrm>
            <a:off x="5066126" y="4948498"/>
            <a:ext cx="704490" cy="690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ylinder 24">
            <a:extLst>
              <a:ext uri="{FF2B5EF4-FFF2-40B4-BE49-F238E27FC236}">
                <a16:creationId xmlns:a16="http://schemas.microsoft.com/office/drawing/2014/main" id="{6C53BDFB-3D47-E8D5-4ED8-06283A785F1B}"/>
              </a:ext>
            </a:extLst>
          </p:cNvPr>
          <p:cNvSpPr/>
          <p:nvPr/>
        </p:nvSpPr>
        <p:spPr>
          <a:xfrm>
            <a:off x="3762502" y="1718274"/>
            <a:ext cx="4442603" cy="4715773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837365E-3CE8-300E-F250-A43481DC4BCC}"/>
              </a:ext>
            </a:extLst>
          </p:cNvPr>
          <p:cNvSpPr/>
          <p:nvPr/>
        </p:nvSpPr>
        <p:spPr>
          <a:xfrm>
            <a:off x="4260863" y="3271135"/>
            <a:ext cx="517584" cy="5175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B96868E-3B90-1945-DB6C-4367C95301AD}"/>
              </a:ext>
            </a:extLst>
          </p:cNvPr>
          <p:cNvSpPr/>
          <p:nvPr/>
        </p:nvSpPr>
        <p:spPr>
          <a:xfrm>
            <a:off x="6661881" y="5168946"/>
            <a:ext cx="517584" cy="5175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EABFCDB-0D0D-D96C-4660-2E1E20E263D6}"/>
              </a:ext>
            </a:extLst>
          </p:cNvPr>
          <p:cNvSpPr/>
          <p:nvPr/>
        </p:nvSpPr>
        <p:spPr>
          <a:xfrm>
            <a:off x="5454184" y="4651361"/>
            <a:ext cx="517584" cy="5175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7115199-0342-BD2F-C672-E10B2477C338}"/>
              </a:ext>
            </a:extLst>
          </p:cNvPr>
          <p:cNvSpPr/>
          <p:nvPr/>
        </p:nvSpPr>
        <p:spPr>
          <a:xfrm>
            <a:off x="6460598" y="3343021"/>
            <a:ext cx="517584" cy="5175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AF4593B-CE23-F76E-C068-47B77A3AE199}"/>
              </a:ext>
            </a:extLst>
          </p:cNvPr>
          <p:cNvSpPr/>
          <p:nvPr/>
        </p:nvSpPr>
        <p:spPr>
          <a:xfrm>
            <a:off x="4620297" y="5255209"/>
            <a:ext cx="517584" cy="5175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4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6129C-7257-497A-F98F-AD05F1CA8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melange</a:t>
            </a:r>
            <a:r>
              <a:rPr lang="en-US" dirty="0"/>
              <a:t> </a:t>
            </a:r>
            <a:r>
              <a:rPr lang="en-US" dirty="0" err="1"/>
              <a:t>heterogene</a:t>
            </a:r>
            <a:r>
              <a:rPr lang="en-US" dirty="0"/>
              <a:t> </a:t>
            </a:r>
            <a:r>
              <a:rPr lang="en-US" dirty="0" err="1"/>
              <a:t>plusieur</a:t>
            </a:r>
            <a:r>
              <a:rPr lang="en-US" dirty="0"/>
              <a:t> phase </a:t>
            </a:r>
            <a:br>
              <a:rPr lang="en-US" dirty="0"/>
            </a:br>
            <a:r>
              <a:rPr lang="en-US" dirty="0" err="1"/>
              <a:t>désordonné,non</a:t>
            </a:r>
            <a:r>
              <a:rPr lang="en-US" dirty="0"/>
              <a:t> </a:t>
            </a:r>
            <a:r>
              <a:rPr lang="en-US" dirty="0" err="1"/>
              <a:t>uniforme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E2D77-3E56-A15E-8FD3-1FE02B440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2F595B34-3959-461A-DA5B-6B6B82F85AC9}"/>
              </a:ext>
            </a:extLst>
          </p:cNvPr>
          <p:cNvSpPr/>
          <p:nvPr/>
        </p:nvSpPr>
        <p:spPr>
          <a:xfrm>
            <a:off x="3762502" y="1718274"/>
            <a:ext cx="4442603" cy="4715773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C3BFBCE-3869-CA57-8B21-6DDF967DC5C9}"/>
              </a:ext>
            </a:extLst>
          </p:cNvPr>
          <p:cNvSpPr/>
          <p:nvPr/>
        </p:nvSpPr>
        <p:spPr>
          <a:xfrm>
            <a:off x="4445388" y="3036284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4412230-34FE-C751-EC70-003B5D84F650}"/>
              </a:ext>
            </a:extLst>
          </p:cNvPr>
          <p:cNvSpPr/>
          <p:nvPr/>
        </p:nvSpPr>
        <p:spPr>
          <a:xfrm>
            <a:off x="4646670" y="5207265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3511A71-D7B6-309E-B09D-982B06526BF6}"/>
              </a:ext>
            </a:extLst>
          </p:cNvPr>
          <p:cNvSpPr/>
          <p:nvPr/>
        </p:nvSpPr>
        <p:spPr>
          <a:xfrm>
            <a:off x="6098784" y="3611378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05CB0D5-D2D5-AF27-00FD-71E9D547877E}"/>
              </a:ext>
            </a:extLst>
          </p:cNvPr>
          <p:cNvSpPr/>
          <p:nvPr/>
        </p:nvSpPr>
        <p:spPr>
          <a:xfrm>
            <a:off x="6788897" y="5408547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A598170-3F44-5928-549B-781DDC116020}"/>
              </a:ext>
            </a:extLst>
          </p:cNvPr>
          <p:cNvSpPr/>
          <p:nvPr/>
        </p:nvSpPr>
        <p:spPr>
          <a:xfrm>
            <a:off x="5020482" y="3611378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7E80562-F990-0914-FE92-9DC366F106F6}"/>
              </a:ext>
            </a:extLst>
          </p:cNvPr>
          <p:cNvSpPr/>
          <p:nvPr/>
        </p:nvSpPr>
        <p:spPr>
          <a:xfrm>
            <a:off x="5595576" y="4689679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3ACD653-3389-27F8-F3B0-D72E648C64DA}"/>
              </a:ext>
            </a:extLst>
          </p:cNvPr>
          <p:cNvSpPr/>
          <p:nvPr/>
        </p:nvSpPr>
        <p:spPr>
          <a:xfrm>
            <a:off x="7306482" y="3884548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2EE4290-CDB9-70C9-868B-9F12E0BA4378}"/>
              </a:ext>
            </a:extLst>
          </p:cNvPr>
          <p:cNvSpPr/>
          <p:nvPr/>
        </p:nvSpPr>
        <p:spPr>
          <a:xfrm>
            <a:off x="4093112" y="3992461"/>
            <a:ext cx="977660" cy="9632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4A9259-3275-09AD-DFFD-8B958674787B}"/>
              </a:ext>
            </a:extLst>
          </p:cNvPr>
          <p:cNvSpPr/>
          <p:nvPr/>
        </p:nvSpPr>
        <p:spPr>
          <a:xfrm>
            <a:off x="5415828" y="5315177"/>
            <a:ext cx="977660" cy="9632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342D08-4138-477A-6273-D8F4D235F917}"/>
              </a:ext>
            </a:extLst>
          </p:cNvPr>
          <p:cNvSpPr/>
          <p:nvPr/>
        </p:nvSpPr>
        <p:spPr>
          <a:xfrm>
            <a:off x="6206584" y="4107480"/>
            <a:ext cx="977660" cy="9632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F74B00D-C3AC-F2FC-2D35-D1B356E81481}"/>
              </a:ext>
            </a:extLst>
          </p:cNvPr>
          <p:cNvSpPr/>
          <p:nvPr/>
        </p:nvSpPr>
        <p:spPr>
          <a:xfrm>
            <a:off x="6982960" y="2741630"/>
            <a:ext cx="977660" cy="9632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48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D3E8-F145-7466-99AA-897C9C4A0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Melange</a:t>
            </a:r>
            <a:r>
              <a:rPr lang="en-US" dirty="0"/>
              <a:t> homogene,1 </a:t>
            </a:r>
            <a:r>
              <a:rPr lang="en-US" dirty="0" err="1"/>
              <a:t>phase,limpide,distribution</a:t>
            </a:r>
            <a:r>
              <a:rPr lang="en-US" dirty="0"/>
              <a:t> </a:t>
            </a:r>
            <a:r>
              <a:rPr lang="en-US" dirty="0" err="1"/>
              <a:t>uniforme</a:t>
            </a:r>
            <a:r>
              <a:rPr lang="en-US" dirty="0"/>
              <a:t>, </a:t>
            </a:r>
            <a:r>
              <a:rPr lang="en-US" dirty="0" err="1"/>
              <a:t>ordonné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38C01-AA02-1265-1CDD-6D6FB05EC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B49DFCFC-BCEA-8854-A46C-9D381A43C46E}"/>
              </a:ext>
            </a:extLst>
          </p:cNvPr>
          <p:cNvSpPr/>
          <p:nvPr/>
        </p:nvSpPr>
        <p:spPr>
          <a:xfrm>
            <a:off x="3762502" y="1718274"/>
            <a:ext cx="4442603" cy="4715773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76B7793-1834-1218-5E49-50C30EAC8005}"/>
              </a:ext>
            </a:extLst>
          </p:cNvPr>
          <p:cNvSpPr/>
          <p:nvPr/>
        </p:nvSpPr>
        <p:spPr>
          <a:xfrm>
            <a:off x="4093112" y="3992461"/>
            <a:ext cx="977660" cy="9632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4B1CBEB-2EA3-1463-3AA9-F4067BDFF8F7}"/>
              </a:ext>
            </a:extLst>
          </p:cNvPr>
          <p:cNvSpPr/>
          <p:nvPr/>
        </p:nvSpPr>
        <p:spPr>
          <a:xfrm>
            <a:off x="6474003" y="3425993"/>
            <a:ext cx="977660" cy="9632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E8DAE4A-E277-06B7-F4D4-A1BC332C4886}"/>
              </a:ext>
            </a:extLst>
          </p:cNvPr>
          <p:cNvSpPr/>
          <p:nvPr/>
        </p:nvSpPr>
        <p:spPr>
          <a:xfrm>
            <a:off x="5983765" y="4085831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FCC11A9-E930-B6E8-0E04-FB80C89DEDF8}"/>
              </a:ext>
            </a:extLst>
          </p:cNvPr>
          <p:cNvSpPr/>
          <p:nvPr/>
        </p:nvSpPr>
        <p:spPr>
          <a:xfrm>
            <a:off x="6567486" y="4468269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4FE323B-6498-D9E5-28D7-D806C44A4248}"/>
              </a:ext>
            </a:extLst>
          </p:cNvPr>
          <p:cNvSpPr/>
          <p:nvPr/>
        </p:nvSpPr>
        <p:spPr>
          <a:xfrm>
            <a:off x="7251848" y="4476895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6D33FE6-E80E-24CD-FCBF-5CB19949079D}"/>
              </a:ext>
            </a:extLst>
          </p:cNvPr>
          <p:cNvSpPr/>
          <p:nvPr/>
        </p:nvSpPr>
        <p:spPr>
          <a:xfrm>
            <a:off x="3899048" y="4962850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950B3E8-4DE8-764C-89EF-D6FD58B8D095}"/>
              </a:ext>
            </a:extLst>
          </p:cNvPr>
          <p:cNvSpPr/>
          <p:nvPr/>
        </p:nvSpPr>
        <p:spPr>
          <a:xfrm>
            <a:off x="4439637" y="5144005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E82CF4F-6880-7440-E7AA-9D71597FD09F}"/>
              </a:ext>
            </a:extLst>
          </p:cNvPr>
          <p:cNvSpPr/>
          <p:nvPr/>
        </p:nvSpPr>
        <p:spPr>
          <a:xfrm>
            <a:off x="5066490" y="4951348"/>
            <a:ext cx="388188" cy="3881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19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 Modèle corpusculaire fait par Félix lachance</vt:lpstr>
      <vt:lpstr>Stubstance pure</vt:lpstr>
      <vt:lpstr>melange heterogene plusieur phase  désordonné,non uniforme</vt:lpstr>
      <vt:lpstr>Melange homogene,1 phase,limpide,distribution uniforme, ordonné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101</cp:revision>
  <dcterms:created xsi:type="dcterms:W3CDTF">2024-05-01T14:38:55Z</dcterms:created>
  <dcterms:modified xsi:type="dcterms:W3CDTF">2024-05-01T14:56:41Z</dcterms:modified>
</cp:coreProperties>
</file>