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292A91-7E87-4CAB-9643-8F80F4111CCF}" v="95" dt="2024-01-19T20:34:34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93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151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48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07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112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95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129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13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84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4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78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16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846" y="1264024"/>
            <a:ext cx="9144000" cy="261194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000000"/>
                </a:solidFill>
                <a:cs typeface="Calibri Light"/>
              </a:rPr>
              <a:t>Cycle de vie </a:t>
            </a:r>
            <a:r>
              <a:rPr lang="en-US" sz="5400" b="1" dirty="0" err="1">
                <a:solidFill>
                  <a:srgbClr val="000000"/>
                </a:solidFill>
                <a:cs typeface="Calibri Light"/>
              </a:rPr>
              <a:t>d'une</a:t>
            </a:r>
            <a:r>
              <a:rPr lang="en-US" sz="5400" b="1" dirty="0">
                <a:solidFill>
                  <a:srgbClr val="000000"/>
                </a:solidFill>
                <a:cs typeface="Calibri Light"/>
              </a:rPr>
              <a:t> </a:t>
            </a:r>
            <a:r>
              <a:rPr lang="en-US" sz="5400" b="1" dirty="0" err="1">
                <a:solidFill>
                  <a:srgbClr val="000000"/>
                </a:solidFill>
                <a:cs typeface="Calibri Light"/>
              </a:rPr>
              <a:t>plante</a:t>
            </a:r>
            <a:r>
              <a:rPr lang="en-US" sz="5400" b="1" dirty="0">
                <a:solidFill>
                  <a:srgbClr val="000000"/>
                </a:solidFill>
                <a:cs typeface="Calibri Light"/>
              </a:rPr>
              <a:t> a fleur</a:t>
            </a:r>
            <a:endParaRPr lang="en-US" sz="5400" b="1" dirty="0">
              <a:solidFill>
                <a:srgbClr val="0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51546" y="4175312"/>
            <a:ext cx="7086601" cy="9278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Fait par </a:t>
            </a:r>
            <a:r>
              <a:rPr lang="en-US" dirty="0" err="1">
                <a:solidFill>
                  <a:srgbClr val="000000"/>
                </a:solidFill>
              </a:rPr>
              <a:t>felix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ACB57-2FEA-4872-14BE-40DD88AD6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germination</a:t>
            </a:r>
          </a:p>
        </p:txBody>
      </p:sp>
      <p:pic>
        <p:nvPicPr>
          <p:cNvPr id="4" name="Content Placeholder 3" descr="Plantes : Germination | Parlons sciences">
            <a:extLst>
              <a:ext uri="{FF2B5EF4-FFF2-40B4-BE49-F238E27FC236}">
                <a16:creationId xmlns:a16="http://schemas.microsoft.com/office/drawing/2014/main" id="{EEB8020C-D13B-7C8E-9CD2-D489278416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0502" y="2267369"/>
            <a:ext cx="6741183" cy="3695700"/>
          </a:xfrm>
        </p:spPr>
      </p:pic>
    </p:spTree>
    <p:extLst>
      <p:ext uri="{BB962C8B-B14F-4D97-AF65-F5344CB8AC3E}">
        <p14:creationId xmlns:p14="http://schemas.microsoft.com/office/powerpoint/2010/main" val="3512672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D4469-45B1-8E2A-D018-D107494B2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croissance</a:t>
            </a:r>
          </a:p>
        </p:txBody>
      </p:sp>
      <p:pic>
        <p:nvPicPr>
          <p:cNvPr id="4" name="Content Placeholder 3" descr="7 782 400+ Croissance Photos, taleaux et images libre de ...">
            <a:extLst>
              <a:ext uri="{FF2B5EF4-FFF2-40B4-BE49-F238E27FC236}">
                <a16:creationId xmlns:a16="http://schemas.microsoft.com/office/drawing/2014/main" id="{9B724343-0507-9C97-0E36-73154AB98F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14880" y="2252992"/>
            <a:ext cx="6309863" cy="3465662"/>
          </a:xfrm>
        </p:spPr>
      </p:pic>
    </p:spTree>
    <p:extLst>
      <p:ext uri="{BB962C8B-B14F-4D97-AF65-F5344CB8AC3E}">
        <p14:creationId xmlns:p14="http://schemas.microsoft.com/office/powerpoint/2010/main" val="1162248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4ECDC-22EE-F1C5-F36E-3460AA6C9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floraison</a:t>
            </a:r>
          </a:p>
        </p:txBody>
      </p:sp>
      <p:pic>
        <p:nvPicPr>
          <p:cNvPr id="4" name="Content Placeholder 3" descr="Floraison des pommiers - Tourisme Rougemont - Capitale de la ...">
            <a:extLst>
              <a:ext uri="{FF2B5EF4-FFF2-40B4-BE49-F238E27FC236}">
                <a16:creationId xmlns:a16="http://schemas.microsoft.com/office/drawing/2014/main" id="{95D3E324-4FB5-F9AE-5477-A049120117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51439" y="1979822"/>
            <a:ext cx="6609271" cy="4198907"/>
          </a:xfrm>
        </p:spPr>
      </p:pic>
    </p:spTree>
    <p:extLst>
      <p:ext uri="{BB962C8B-B14F-4D97-AF65-F5344CB8AC3E}">
        <p14:creationId xmlns:p14="http://schemas.microsoft.com/office/powerpoint/2010/main" val="3023522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A930A-565A-5502-DACD-22DC1A5FF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polinisation</a:t>
            </a:r>
          </a:p>
        </p:txBody>
      </p:sp>
      <p:pic>
        <p:nvPicPr>
          <p:cNvPr id="4" name="Content Placeholder 3" descr="Attirer les pollinisateurs dans votre jardin - Mjardiner">
            <a:extLst>
              <a:ext uri="{FF2B5EF4-FFF2-40B4-BE49-F238E27FC236}">
                <a16:creationId xmlns:a16="http://schemas.microsoft.com/office/drawing/2014/main" id="{409A228A-CC9B-933F-7059-98CEDF9501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48124" y="2267370"/>
            <a:ext cx="6928089" cy="3796341"/>
          </a:xfrm>
        </p:spPr>
      </p:pic>
    </p:spTree>
    <p:extLst>
      <p:ext uri="{BB962C8B-B14F-4D97-AF65-F5344CB8AC3E}">
        <p14:creationId xmlns:p14="http://schemas.microsoft.com/office/powerpoint/2010/main" val="3904760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D5D50-1335-1902-A577-516989C51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fécondation</a:t>
            </a:r>
          </a:p>
        </p:txBody>
      </p:sp>
      <p:pic>
        <p:nvPicPr>
          <p:cNvPr id="4" name="Content Placeholder 3" descr="Pollinisation - Vikidia, l'encyclopédie des 8-13 ans">
            <a:extLst>
              <a:ext uri="{FF2B5EF4-FFF2-40B4-BE49-F238E27FC236}">
                <a16:creationId xmlns:a16="http://schemas.microsoft.com/office/drawing/2014/main" id="{7339581C-1C89-EE53-038F-FD30078CB7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01435" y="2460909"/>
            <a:ext cx="6407089" cy="3165175"/>
          </a:xfrm>
        </p:spPr>
      </p:pic>
    </p:spTree>
    <p:extLst>
      <p:ext uri="{BB962C8B-B14F-4D97-AF65-F5344CB8AC3E}">
        <p14:creationId xmlns:p14="http://schemas.microsoft.com/office/powerpoint/2010/main" val="723546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0D32A-89D8-5AFC-BEB2-7A6F8EE1C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fructification</a:t>
            </a:r>
          </a:p>
        </p:txBody>
      </p:sp>
      <p:pic>
        <p:nvPicPr>
          <p:cNvPr id="4" name="Content Placeholder 3" descr="Fructification : définition et explications">
            <a:extLst>
              <a:ext uri="{FF2B5EF4-FFF2-40B4-BE49-F238E27FC236}">
                <a16:creationId xmlns:a16="http://schemas.microsoft.com/office/drawing/2014/main" id="{5C6F6C5B-DA04-0A19-72AE-630DBDE8BF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44286" y="2292709"/>
            <a:ext cx="6923955" cy="3458114"/>
          </a:xfrm>
        </p:spPr>
      </p:pic>
    </p:spTree>
    <p:extLst>
      <p:ext uri="{BB962C8B-B14F-4D97-AF65-F5344CB8AC3E}">
        <p14:creationId xmlns:p14="http://schemas.microsoft.com/office/powerpoint/2010/main" val="111449880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AnalogousFromDarkSeedLeftStep">
      <a:dk1>
        <a:srgbClr val="000000"/>
      </a:dk1>
      <a:lt1>
        <a:srgbClr val="FFFFFF"/>
      </a:lt1>
      <a:dk2>
        <a:srgbClr val="34381F"/>
      </a:dk2>
      <a:lt2>
        <a:srgbClr val="E8E2E3"/>
      </a:lt2>
      <a:accent1>
        <a:srgbClr val="20B599"/>
      </a:accent1>
      <a:accent2>
        <a:srgbClr val="14B855"/>
      </a:accent2>
      <a:accent3>
        <a:srgbClr val="24B921"/>
      </a:accent3>
      <a:accent4>
        <a:srgbClr val="5BB514"/>
      </a:accent4>
      <a:accent5>
        <a:srgbClr val="95A91E"/>
      </a:accent5>
      <a:accent6>
        <a:srgbClr val="CC9A16"/>
      </a:accent6>
      <a:hlink>
        <a:srgbClr val="6F8C2E"/>
      </a:hlink>
      <a:folHlink>
        <a:srgbClr val="7F7F7F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AngleLinesVTI</vt:lpstr>
      <vt:lpstr>Cycle de vie d'une plante a fleur</vt:lpstr>
      <vt:lpstr>germination</vt:lpstr>
      <vt:lpstr>croissance</vt:lpstr>
      <vt:lpstr>floraison</vt:lpstr>
      <vt:lpstr>polinisation</vt:lpstr>
      <vt:lpstr>fécondation</vt:lpstr>
      <vt:lpstr>fructification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37</cp:revision>
  <dcterms:created xsi:type="dcterms:W3CDTF">2024-01-19T20:23:08Z</dcterms:created>
  <dcterms:modified xsi:type="dcterms:W3CDTF">2024-01-19T20:38:51Z</dcterms:modified>
</cp:coreProperties>
</file>