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44822E-60A0-9AD4-A67D-A85777775A3B}" v="385" dt="2024-02-29T19:11:45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6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8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6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8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5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7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0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9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7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9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6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0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01" r:id="rId8"/>
    <p:sldLayoutId id="2147483702" r:id="rId9"/>
    <p:sldLayoutId id="2147483703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7" name="Image 6" descr="Article Enigme - Diophante... - Newsletter Haoui du 08 septembre 2015">
            <a:extLst>
              <a:ext uri="{FF2B5EF4-FFF2-40B4-BE49-F238E27FC236}">
                <a16:creationId xmlns:a16="http://schemas.microsoft.com/office/drawing/2014/main" id="{C1FD8422-8656-36DA-B0E1-5633C4DBC1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r="-1" b="28340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9632603-447F-4389-863D-9820DB991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6951981" y="0"/>
            <a:ext cx="5236971" cy="6858001"/>
            <a:chOff x="6951981" y="0"/>
            <a:chExt cx="5236971" cy="6858001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54F4BB5-9639-4525-A748-2B2D8FDB1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951981" y="692703"/>
              <a:ext cx="5236971" cy="6165298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4D9AF55E-83EF-4A42-A236-590299A7B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3">
              <a:alphaModFix amt="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16200000" flipH="1">
              <a:off x="7618603" y="-373126"/>
              <a:ext cx="4197223" cy="4943475"/>
            </a:xfrm>
            <a:prstGeom prst="rect">
              <a:avLst/>
            </a:prstGeom>
          </p:spPr>
        </p:pic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1056" y="-2041153"/>
            <a:ext cx="10190071" cy="3145855"/>
          </a:xfrm>
        </p:spPr>
        <p:txBody>
          <a:bodyPr anchor="b">
            <a:normAutofit/>
          </a:bodyPr>
          <a:lstStyle/>
          <a:p>
            <a:r>
              <a:rPr lang="fr-FR" sz="5200">
                <a:solidFill>
                  <a:srgbClr val="FFFFFF"/>
                </a:solidFill>
                <a:ea typeface="Calibri Light"/>
                <a:cs typeface="Calibri Light"/>
              </a:rPr>
              <a:t>Diophante</a:t>
            </a:r>
            <a:endParaRPr lang="fr-FR" sz="5200">
              <a:solidFill>
                <a:srgbClr val="FFFFFF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CB226AB-F609-75C5-D383-73B7FD40EF05}"/>
              </a:ext>
            </a:extLst>
          </p:cNvPr>
          <p:cNvSpPr txBox="1"/>
          <p:nvPr/>
        </p:nvSpPr>
        <p:spPr>
          <a:xfrm>
            <a:off x="2633185" y="4894897"/>
            <a:ext cx="780287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5400" dirty="0"/>
              <a:t>Fait par </a:t>
            </a:r>
            <a:r>
              <a:rPr lang="fr-FR" sz="5400" err="1"/>
              <a:t>félix</a:t>
            </a:r>
            <a:r>
              <a:rPr lang="fr-FR" sz="5400" dirty="0"/>
              <a:t> et jacob </a:t>
            </a:r>
            <a:r>
              <a:rPr lang="fr-FR" sz="5400" err="1"/>
              <a:t>landry</a:t>
            </a:r>
            <a:r>
              <a:rPr lang="fr-FR" sz="5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5CCB9E-D849-A8DF-7A1C-4993E7050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Sabon Next LT"/>
              </a:rPr>
              <a:t>Pays </a:t>
            </a:r>
            <a:r>
              <a:rPr lang="fr-FR" dirty="0" err="1">
                <a:cs typeface="Sabon Next LT"/>
              </a:rPr>
              <a:t>diophante</a:t>
            </a:r>
            <a:r>
              <a:rPr lang="fr-FR" dirty="0">
                <a:cs typeface="Sabon Next LT"/>
              </a:rPr>
              <a:t> : Alexandrie</a:t>
            </a:r>
            <a:endParaRPr lang="fr-FR" dirty="0"/>
          </a:p>
        </p:txBody>
      </p:sp>
      <p:pic>
        <p:nvPicPr>
          <p:cNvPr id="4" name="Espace réservé du contenu 3" descr="Carte du Monde des grands mathématiciens">
            <a:extLst>
              <a:ext uri="{FF2B5EF4-FFF2-40B4-BE49-F238E27FC236}">
                <a16:creationId xmlns:a16="http://schemas.microsoft.com/office/drawing/2014/main" id="{96C0F106-70F0-B08B-409A-73FDDAC0F1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8825" y="1949450"/>
            <a:ext cx="5594350" cy="4195763"/>
          </a:xfrm>
        </p:spPr>
      </p:pic>
    </p:spTree>
    <p:extLst>
      <p:ext uri="{BB962C8B-B14F-4D97-AF65-F5344CB8AC3E}">
        <p14:creationId xmlns:p14="http://schemas.microsoft.com/office/powerpoint/2010/main" val="39349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364BCC-3BF5-589F-1CA1-06167C7A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cs typeface="Sabon Next LT"/>
              </a:rPr>
              <a:t>Periode</a:t>
            </a:r>
            <a:r>
              <a:rPr lang="fr-FR" dirty="0">
                <a:cs typeface="Sabon Next LT"/>
              </a:rPr>
              <a:t> temps </a:t>
            </a:r>
            <a:r>
              <a:rPr lang="fr-FR" dirty="0" err="1">
                <a:cs typeface="Sabon Next LT"/>
              </a:rPr>
              <a:t>diophante</a:t>
            </a:r>
            <a:endParaRPr lang="fr-FR" dirty="0" err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6FB085-7E6E-EA87-8345-CE98FE08B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2806699"/>
            <a:ext cx="9822050" cy="33385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r>
              <a:rPr lang="fr-FR" sz="4000" dirty="0">
                <a:solidFill>
                  <a:srgbClr val="040C28"/>
                </a:solidFill>
                <a:ea typeface="+mn-lt"/>
                <a:cs typeface="+mn-lt"/>
              </a:rPr>
              <a:t>entre le I </a:t>
            </a:r>
            <a:r>
              <a:rPr lang="fr-FR" sz="4000" baseline="30000" dirty="0">
                <a:solidFill>
                  <a:srgbClr val="040C28"/>
                </a:solidFill>
                <a:ea typeface="+mn-lt"/>
                <a:cs typeface="+mn-lt"/>
              </a:rPr>
              <a:t>er</a:t>
            </a:r>
            <a:r>
              <a:rPr lang="fr-FR" sz="4000" dirty="0">
                <a:solidFill>
                  <a:srgbClr val="040C28"/>
                </a:solidFill>
                <a:ea typeface="+mn-lt"/>
                <a:cs typeface="+mn-lt"/>
              </a:rPr>
              <a:t> siècle et le IV </a:t>
            </a:r>
            <a:r>
              <a:rPr lang="fr-FR" sz="4000" baseline="30000" dirty="0">
                <a:solidFill>
                  <a:srgbClr val="040C28"/>
                </a:solidFill>
                <a:ea typeface="+mn-lt"/>
                <a:cs typeface="+mn-lt"/>
              </a:rPr>
              <a:t>e</a:t>
            </a:r>
            <a:r>
              <a:rPr lang="fr-FR" sz="4000" dirty="0">
                <a:solidFill>
                  <a:srgbClr val="040C28"/>
                </a:solidFill>
                <a:ea typeface="+mn-lt"/>
                <a:cs typeface="+mn-lt"/>
              </a:rPr>
              <a:t> siècle, peut-être au II </a:t>
            </a:r>
            <a:r>
              <a:rPr lang="fr-FR" sz="4000" baseline="30000" dirty="0">
                <a:solidFill>
                  <a:srgbClr val="040C28"/>
                </a:solidFill>
                <a:ea typeface="+mn-lt"/>
                <a:cs typeface="+mn-lt"/>
              </a:rPr>
              <a:t>e</a:t>
            </a:r>
            <a:r>
              <a:rPr lang="fr-FR" sz="4000" dirty="0">
                <a:solidFill>
                  <a:srgbClr val="040C28"/>
                </a:solidFill>
                <a:ea typeface="+mn-lt"/>
                <a:cs typeface="+mn-lt"/>
              </a:rPr>
              <a:t> siècle ou au III </a:t>
            </a:r>
            <a:r>
              <a:rPr lang="fr-FR" sz="4000" baseline="30000" dirty="0">
                <a:solidFill>
                  <a:srgbClr val="040C28"/>
                </a:solidFill>
                <a:ea typeface="+mn-lt"/>
                <a:cs typeface="+mn-lt"/>
              </a:rPr>
              <a:t>e</a:t>
            </a:r>
            <a:r>
              <a:rPr lang="fr-FR" sz="4000" dirty="0">
                <a:solidFill>
                  <a:srgbClr val="040C28"/>
                </a:solidFill>
                <a:ea typeface="+mn-lt"/>
                <a:cs typeface="+mn-lt"/>
              </a:rPr>
              <a:t> siècle</a:t>
            </a:r>
            <a:r>
              <a:rPr lang="fr-FR" sz="4000" dirty="0">
                <a:solidFill>
                  <a:srgbClr val="202124"/>
                </a:solidFill>
                <a:ea typeface="+mn-lt"/>
                <a:cs typeface="+mn-lt"/>
              </a:rPr>
              <a:t>.</a:t>
            </a:r>
            <a:endParaRPr lang="fr-FR" sz="4000"/>
          </a:p>
        </p:txBody>
      </p:sp>
    </p:spTree>
    <p:extLst>
      <p:ext uri="{BB962C8B-B14F-4D97-AF65-F5344CB8AC3E}">
        <p14:creationId xmlns:p14="http://schemas.microsoft.com/office/powerpoint/2010/main" val="425803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1BE5D9-7E9D-638B-BD56-11578AEB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Sabon Next LT"/>
              </a:rPr>
              <a:t>Œuvre </a:t>
            </a:r>
            <a:r>
              <a:rPr lang="fr-FR" dirty="0" err="1">
                <a:cs typeface="Sabon Next LT"/>
              </a:rPr>
              <a:t>diophantes</a:t>
            </a:r>
            <a:endParaRPr lang="fr-FR" dirty="0" err="1"/>
          </a:p>
        </p:txBody>
      </p:sp>
      <p:pic>
        <p:nvPicPr>
          <p:cNvPr id="4" name="Espace réservé du contenu 3" descr="Diophante - Le portail des IREM">
            <a:extLst>
              <a:ext uri="{FF2B5EF4-FFF2-40B4-BE49-F238E27FC236}">
                <a16:creationId xmlns:a16="http://schemas.microsoft.com/office/drawing/2014/main" id="{DEA60B75-936C-0378-E4A4-24E70C1A65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0962" y="1470820"/>
            <a:ext cx="3779044" cy="5105400"/>
          </a:xfrm>
        </p:spPr>
      </p:pic>
    </p:spTree>
    <p:extLst>
      <p:ext uri="{BB962C8B-B14F-4D97-AF65-F5344CB8AC3E}">
        <p14:creationId xmlns:p14="http://schemas.microsoft.com/office/powerpoint/2010/main" val="426430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A5A7AA-A8BF-AD7A-9182-C44550737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cs typeface="Sabon Next LT"/>
              </a:rPr>
              <a:t>PPCM(2,6,7,12)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07C662-2121-83A7-7D99-B163FB4C7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12x1=12</a:t>
            </a:r>
          </a:p>
          <a:p>
            <a:r>
              <a:rPr lang="fr-FR" dirty="0"/>
              <a:t>12x2=24</a:t>
            </a:r>
          </a:p>
          <a:p>
            <a:r>
              <a:rPr lang="fr-FR" dirty="0"/>
              <a:t>12x3=36</a:t>
            </a:r>
          </a:p>
          <a:p>
            <a:r>
              <a:rPr lang="fr-FR" dirty="0"/>
              <a:t>12x7=84</a:t>
            </a:r>
          </a:p>
        </p:txBody>
      </p:sp>
    </p:spTree>
    <p:extLst>
      <p:ext uri="{BB962C8B-B14F-4D97-AF65-F5344CB8AC3E}">
        <p14:creationId xmlns:p14="http://schemas.microsoft.com/office/powerpoint/2010/main" val="189737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8AC197-F58C-2D4C-4CE9-0D2E36D2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552666"/>
            <a:ext cx="10895106" cy="1325563"/>
          </a:xfrm>
        </p:spPr>
        <p:txBody>
          <a:bodyPr/>
          <a:lstStyle/>
          <a:p>
            <a:r>
              <a:rPr lang="fr-FR" dirty="0">
                <a:cs typeface="Sabon Next LT"/>
              </a:rPr>
              <a:t>X+Y+Z=20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9B76F2-8D99-1985-7969-CBDC7BD2C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W+X+Y=22</a:t>
            </a:r>
          </a:p>
          <a:p>
            <a:pPr marL="0" indent="0">
              <a:buNone/>
            </a:pPr>
            <a:r>
              <a:rPr lang="fr-FR" dirty="0"/>
              <a:t>W+Y+Z=24</a:t>
            </a:r>
          </a:p>
          <a:p>
            <a:pPr marL="0" indent="0">
              <a:buNone/>
            </a:pPr>
            <a:r>
              <a:rPr lang="fr-FR" dirty="0"/>
              <a:t>W+X+Z=27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#d'inconnues (variable) 4 </a:t>
            </a:r>
          </a:p>
          <a:p>
            <a:pPr marL="0" indent="0">
              <a:buNone/>
            </a:pPr>
            <a:r>
              <a:rPr lang="fr-FR" dirty="0"/>
              <a:t>#équation différent 4 </a:t>
            </a:r>
          </a:p>
          <a:p>
            <a:pPr marL="0" indent="0">
              <a:buNone/>
            </a:pPr>
            <a:r>
              <a:rPr lang="fr-FR" dirty="0"/>
              <a:t>3W+3X+3Y+3Z=93</a:t>
            </a:r>
          </a:p>
          <a:p>
            <a:pPr marL="0" indent="0">
              <a:buNone/>
            </a:pPr>
            <a:r>
              <a:rPr lang="fr-FR" dirty="0"/>
              <a:t>W+X+Y+Z=31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C284FC-FC60-4D8D-AD26-1EF48424C421}"/>
              </a:ext>
            </a:extLst>
          </p:cNvPr>
          <p:cNvSpPr txBox="1"/>
          <p:nvPr/>
        </p:nvSpPr>
        <p:spPr>
          <a:xfrm>
            <a:off x="5954341" y="1161953"/>
            <a:ext cx="748198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fr-FR" sz="7200" dirty="0"/>
              <a:t>W=11</a:t>
            </a:r>
          </a:p>
          <a:p>
            <a:pPr algn="just"/>
            <a:r>
              <a:rPr lang="fr-FR" sz="7200" dirty="0"/>
              <a:t>X=7</a:t>
            </a:r>
          </a:p>
          <a:p>
            <a:pPr algn="just"/>
            <a:r>
              <a:rPr lang="fr-FR" sz="7200" dirty="0"/>
              <a:t>Y=4</a:t>
            </a:r>
          </a:p>
          <a:p>
            <a:pPr algn="just"/>
            <a:r>
              <a:rPr lang="fr-FR" sz="7200" dirty="0"/>
              <a:t>Z=9</a:t>
            </a:r>
          </a:p>
        </p:txBody>
      </p:sp>
    </p:spTree>
    <p:extLst>
      <p:ext uri="{BB962C8B-B14F-4D97-AF65-F5344CB8AC3E}">
        <p14:creationId xmlns:p14="http://schemas.microsoft.com/office/powerpoint/2010/main" val="62378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DappledVTI</vt:lpstr>
      <vt:lpstr>Diophante</vt:lpstr>
      <vt:lpstr>Pays diophante : Alexandrie</vt:lpstr>
      <vt:lpstr>Periode temps diophante</vt:lpstr>
      <vt:lpstr>Œuvre diophantes</vt:lpstr>
      <vt:lpstr>PPCM(2,6,7,12)</vt:lpstr>
      <vt:lpstr>X+Y+Z=20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108</cp:revision>
  <dcterms:created xsi:type="dcterms:W3CDTF">2024-02-29T18:48:25Z</dcterms:created>
  <dcterms:modified xsi:type="dcterms:W3CDTF">2024-02-29T19:13:20Z</dcterms:modified>
</cp:coreProperties>
</file>